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diagrams/quickStyle4.xml" ContentType="application/vnd.openxmlformats-officedocument.drawingml.diagramStyle+xml"/>
  <Override PartName="/ppt/diagrams/drawing2.xml" ContentType="application/vnd.ms-office.drawingml.diagramDrawing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diagrams/quickStyle2.xml" ContentType="application/vnd.openxmlformats-officedocument.drawingml.diagramStyl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diagrams/layout9.xml" ContentType="application/vnd.openxmlformats-officedocument.drawingml.diagram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diagrams/layout7.xml" ContentType="application/vnd.openxmlformats-officedocument.drawingml.diagramLayout+xml"/>
  <Override PartName="/ppt/diagrams/data8.xml" ContentType="application/vnd.openxmlformats-officedocument.drawingml.diagramData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diagrams/layout5.xml" ContentType="application/vnd.openxmlformats-officedocument.drawingml.diagramLayout+xml"/>
  <Override PartName="/ppt/diagrams/data6.xml" ContentType="application/vnd.openxmlformats-officedocument.drawingml.diagramData+xml"/>
  <Override PartName="/ppt/diagrams/layout3.xml" ContentType="application/vnd.openxmlformats-officedocument.drawingml.diagramLayout+xml"/>
  <Override PartName="/ppt/diagrams/data4.xml" ContentType="application/vnd.openxmlformats-officedocument.drawingml.diagramData+xml"/>
  <Override PartName="/ppt/diagrams/colors8.xml" ContentType="application/vnd.openxmlformats-officedocument.drawingml.diagramColors+xml"/>
  <Override PartName="/ppt/diagrams/drawing9.xml" ContentType="application/vnd.ms-office.drawingml.diagramDrawing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diagrams/colors6.xml" ContentType="application/vnd.openxmlformats-officedocument.drawingml.diagramColors+xml"/>
  <Override PartName="/ppt/diagrams/quickStyle9.xml" ContentType="application/vnd.openxmlformats-officedocument.drawingml.diagramStyle+xml"/>
  <Override PartName="/ppt/diagrams/drawing7.xml" ContentType="application/vnd.ms-office.drawingml.diagramDrawing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ppt/diagrams/colors3.xml" ContentType="application/vnd.openxmlformats-officedocument.drawingml.diagramColors+xml"/>
  <Override PartName="/ppt/diagrams/colors4.xml" ContentType="application/vnd.openxmlformats-officedocument.drawingml.diagramColors+xml"/>
  <Override PartName="/ppt/diagrams/quickStyle6.xml" ContentType="application/vnd.openxmlformats-officedocument.drawingml.diagramStyle+xml"/>
  <Override PartName="/ppt/diagrams/quickStyle7.xml" ContentType="application/vnd.openxmlformats-officedocument.drawingml.diagramStyle+xml"/>
  <Override PartName="/docProps/core.xml" ContentType="application/vnd.openxmlformats-package.core-properties+xml"/>
  <Override PartName="/ppt/diagrams/drawing5.xml" ContentType="application/vnd.ms-office.drawingml.diagramDrawing+xml"/>
  <Override PartName="/ppt/diagrams/drawing4.xml" ContentType="application/vnd.ms-office.drawingml.diagramDrawing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diagrams/colors2.xml" ContentType="application/vnd.openxmlformats-officedocument.drawingml.diagramColors+xml"/>
  <Override PartName="/ppt/diagrams/quickStyle5.xml" ContentType="application/vnd.openxmlformats-officedocument.drawingml.diagramStyle+xml"/>
  <Default Extension="png" ContentType="image/png"/>
  <Override PartName="/ppt/diagrams/drawing3.xml" ContentType="application/vnd.ms-office.drawingml.diagramDrawing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diagrams/quickStyle3.xml" ContentType="application/vnd.openxmlformats-officedocument.drawingml.diagramStyle+xml"/>
  <Override PartName="/ppt/diagrams/drawing1.xml" ContentType="application/vnd.ms-office.drawingml.diagramDrawing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diagrams/quickStyle1.xml" ContentType="application/vnd.openxmlformats-officedocument.drawingml.diagramStyle+xml"/>
  <Override PartName="/ppt/diagrams/layout8.xml" ContentType="application/vnd.openxmlformats-officedocument.drawingml.diagramLayout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ppt/diagrams/layout6.xml" ContentType="application/vnd.openxmlformats-officedocument.drawingml.diagramLayout+xml"/>
  <Override PartName="/ppt/diagrams/data9.xml" ContentType="application/vnd.openxmlformats-officedocument.drawingml.diagramData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diagrams/layout4.xml" ContentType="application/vnd.openxmlformats-officedocument.drawingml.diagramLayout+xml"/>
  <Override PartName="/ppt/diagrams/data7.xml" ContentType="application/vnd.openxmlformats-officedocument.drawingml.diagramData+xml"/>
  <Override PartName="/ppt/diagrams/colors9.xml" ContentType="application/vnd.openxmlformats-officedocument.drawingml.diagramColors+xml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Override PartName="/ppt/diagrams/data5.xml" ContentType="application/vnd.openxmlformats-officedocument.drawingml.diagramData+xml"/>
  <Override PartName="/ppt/diagrams/colors7.xml" ContentType="application/vnd.openxmlformats-officedocument.drawingml.diagramColors+xml"/>
  <Override PartName="/ppt/diagrams/drawing8.xml" ContentType="application/vnd.ms-office.drawingml.diagramDrawing+xml"/>
  <Override PartName="/ppt/diagrams/data3.xml" ContentType="application/vnd.openxmlformats-officedocument.drawingml.diagramData+xml"/>
  <Override PartName="/ppt/diagrams/colors5.xml" ContentType="application/vnd.openxmlformats-officedocument.drawingml.diagramColors+xml"/>
  <Override PartName="/ppt/diagrams/quickStyle8.xml" ContentType="application/vnd.openxmlformats-officedocument.drawingml.diagramStyle+xml"/>
  <Override PartName="/ppt/diagrams/drawing6.xml" ContentType="application/vnd.ms-office.drawingml.diagramDrawing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21"/>
  </p:handoutMasterIdLst>
  <p:sldIdLst>
    <p:sldId id="257" r:id="rId2"/>
    <p:sldId id="256" r:id="rId3"/>
    <p:sldId id="262" r:id="rId4"/>
    <p:sldId id="280" r:id="rId5"/>
    <p:sldId id="275" r:id="rId6"/>
    <p:sldId id="276" r:id="rId7"/>
    <p:sldId id="263" r:id="rId8"/>
    <p:sldId id="264" r:id="rId9"/>
    <p:sldId id="265" r:id="rId10"/>
    <p:sldId id="279" r:id="rId11"/>
    <p:sldId id="267" r:id="rId12"/>
    <p:sldId id="277" r:id="rId13"/>
    <p:sldId id="278" r:id="rId14"/>
    <p:sldId id="270" r:id="rId15"/>
    <p:sldId id="271" r:id="rId16"/>
    <p:sldId id="272" r:id="rId17"/>
    <p:sldId id="281" r:id="rId18"/>
    <p:sldId id="274" r:id="rId19"/>
    <p:sldId id="258" r:id="rId20"/>
  </p:sldIdLst>
  <p:sldSz cx="9906000" cy="6858000" type="A4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3399"/>
    <a:srgbClr val="FF33CC"/>
    <a:srgbClr val="008DD2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 showOutlineIcons="0">
    <p:restoredLeft sz="15620"/>
    <p:restoredTop sz="94660"/>
  </p:normalViewPr>
  <p:slideViewPr>
    <p:cSldViewPr showGuides="1">
      <p:cViewPr>
        <p:scale>
          <a:sx n="75" d="100"/>
          <a:sy n="75" d="100"/>
        </p:scale>
        <p:origin x="-1848" y="-762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1">
  <dgm:title val=""/>
  <dgm:desc val=""/>
  <dgm:catLst>
    <dgm:cat type="accent1" pri="11100"/>
  </dgm:catLst>
  <dgm:styleLbl name="node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1">
        <a:alpha val="4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1E1E5E8-2414-4EFA-BC9D-45D8CF42706B}" type="doc">
      <dgm:prSet loTypeId="urn:microsoft.com/office/officeart/2005/8/layout/default" loCatId="list" qsTypeId="urn:microsoft.com/office/officeart/2005/8/quickstyle/simple1" qsCatId="simple" csTypeId="urn:microsoft.com/office/officeart/2005/8/colors/accent1_1" csCatId="accent1" phldr="1"/>
      <dgm:spPr/>
      <dgm:t>
        <a:bodyPr/>
        <a:lstStyle/>
        <a:p>
          <a:endParaRPr lang="ru-RU"/>
        </a:p>
      </dgm:t>
    </dgm:pt>
    <dgm:pt modelId="{9CEF9D3F-987F-4F37-A61D-307A49E68F5D}">
      <dgm:prSet phldrT="[Текст]" custT="1"/>
      <dgm:spPr/>
      <dgm:t>
        <a:bodyPr/>
        <a:lstStyle/>
        <a:p>
          <a:r>
            <a:rPr lang="ru-RU" sz="1600" b="1" dirty="0" smtClean="0"/>
            <a:t>Экспертный совет дирекции образовательных программ </a:t>
          </a:r>
          <a:endParaRPr lang="ru-RU" sz="1600" b="1" dirty="0"/>
        </a:p>
      </dgm:t>
    </dgm:pt>
    <dgm:pt modelId="{68864CDA-4DB6-4F39-BFE5-54A68AD3BCA8}" type="parTrans" cxnId="{B780353D-29A9-411B-A204-64537B13557A}">
      <dgm:prSet/>
      <dgm:spPr/>
      <dgm:t>
        <a:bodyPr/>
        <a:lstStyle/>
        <a:p>
          <a:endParaRPr lang="ru-RU"/>
        </a:p>
      </dgm:t>
    </dgm:pt>
    <dgm:pt modelId="{58C5C4F9-3D53-4AF8-A473-078D32B486E1}" type="sibTrans" cxnId="{B780353D-29A9-411B-A204-64537B13557A}">
      <dgm:prSet/>
      <dgm:spPr/>
      <dgm:t>
        <a:bodyPr/>
        <a:lstStyle/>
        <a:p>
          <a:endParaRPr lang="ru-RU"/>
        </a:p>
      </dgm:t>
    </dgm:pt>
    <dgm:pt modelId="{B494B438-6778-4077-9B26-DB7C8BBC74AE}">
      <dgm:prSet phldrT="[Текст]" custT="1"/>
      <dgm:spPr/>
      <dgm:t>
        <a:bodyPr/>
        <a:lstStyle/>
        <a:p>
          <a:r>
            <a:rPr lang="ru-RU" sz="1600" b="1" dirty="0" smtClean="0"/>
            <a:t>Функции: разработка предложений, координация деятельности, взаимодействие со всеми субъектами образовательной деятельности</a:t>
          </a:r>
          <a:endParaRPr lang="ru-RU" sz="1600" b="1" dirty="0"/>
        </a:p>
      </dgm:t>
    </dgm:pt>
    <dgm:pt modelId="{0CE6DAA3-1FDA-4A12-BBCC-65ED4EEB5F10}" type="parTrans" cxnId="{6F5807E8-5CA2-4AD5-9A70-D8412C4460CD}">
      <dgm:prSet/>
      <dgm:spPr/>
      <dgm:t>
        <a:bodyPr/>
        <a:lstStyle/>
        <a:p>
          <a:endParaRPr lang="ru-RU"/>
        </a:p>
      </dgm:t>
    </dgm:pt>
    <dgm:pt modelId="{4619AD9D-4D85-4F66-A743-21EAC0DEA1AC}" type="sibTrans" cxnId="{6F5807E8-5CA2-4AD5-9A70-D8412C4460CD}">
      <dgm:prSet/>
      <dgm:spPr/>
      <dgm:t>
        <a:bodyPr/>
        <a:lstStyle/>
        <a:p>
          <a:endParaRPr lang="ru-RU"/>
        </a:p>
      </dgm:t>
    </dgm:pt>
    <dgm:pt modelId="{E311BFD2-0183-47A8-8A3A-AED589688109}">
      <dgm:prSet phldrT="[Текст]" custT="1"/>
      <dgm:spPr/>
      <dgm:t>
        <a:bodyPr/>
        <a:lstStyle/>
        <a:p>
          <a:r>
            <a:rPr lang="ru-RU" sz="1600" b="1" dirty="0" smtClean="0"/>
            <a:t>Правление</a:t>
          </a:r>
          <a:endParaRPr lang="ru-RU" sz="1600" b="1" dirty="0"/>
        </a:p>
      </dgm:t>
    </dgm:pt>
    <dgm:pt modelId="{4970AF09-22C9-43A0-A072-969654961F53}" type="parTrans" cxnId="{ADDB6D5E-7855-4DDD-A2A5-6457E413F665}">
      <dgm:prSet/>
      <dgm:spPr/>
      <dgm:t>
        <a:bodyPr/>
        <a:lstStyle/>
        <a:p>
          <a:endParaRPr lang="ru-RU"/>
        </a:p>
      </dgm:t>
    </dgm:pt>
    <dgm:pt modelId="{A44D1D93-0275-43CF-9F69-7B6818BBDA07}" type="sibTrans" cxnId="{ADDB6D5E-7855-4DDD-A2A5-6457E413F665}">
      <dgm:prSet/>
      <dgm:spPr/>
      <dgm:t>
        <a:bodyPr/>
        <a:lstStyle/>
        <a:p>
          <a:endParaRPr lang="ru-RU"/>
        </a:p>
      </dgm:t>
    </dgm:pt>
    <dgm:pt modelId="{7878A3AA-894C-4E45-B738-3B475D92B3DA}">
      <dgm:prSet phldrT="[Текст]" custT="1"/>
      <dgm:spPr/>
      <dgm:t>
        <a:bodyPr/>
        <a:lstStyle/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1600" b="1" dirty="0" smtClean="0"/>
            <a:t>Функции: выработка стратегии, экспертиза всех направлений деятельности. программ, материалов и др. </a:t>
          </a:r>
          <a:endParaRPr lang="ru-RU" sz="1600" b="1" dirty="0"/>
        </a:p>
      </dgm:t>
    </dgm:pt>
    <dgm:pt modelId="{62962765-DAFE-4E82-9510-24A8E48534AF}" type="sibTrans" cxnId="{26F4F047-D38E-4DE6-A34C-A77D5A149AB4}">
      <dgm:prSet/>
      <dgm:spPr/>
      <dgm:t>
        <a:bodyPr/>
        <a:lstStyle/>
        <a:p>
          <a:endParaRPr lang="ru-RU"/>
        </a:p>
      </dgm:t>
    </dgm:pt>
    <dgm:pt modelId="{E8DA05BC-114D-461F-B84F-0BDE354B542C}" type="parTrans" cxnId="{26F4F047-D38E-4DE6-A34C-A77D5A149AB4}">
      <dgm:prSet/>
      <dgm:spPr/>
      <dgm:t>
        <a:bodyPr/>
        <a:lstStyle/>
        <a:p>
          <a:endParaRPr lang="ru-RU"/>
        </a:p>
      </dgm:t>
    </dgm:pt>
    <dgm:pt modelId="{0A5FC0B7-CDA5-47EF-8C64-EB8C6632D822}">
      <dgm:prSet custT="1"/>
      <dgm:spPr/>
      <dgm:t>
        <a:bodyPr/>
        <a:lstStyle/>
        <a:p>
          <a:r>
            <a:rPr lang="ru-RU" sz="1600" b="1" dirty="0" smtClean="0"/>
            <a:t>Утверждение</a:t>
          </a:r>
          <a:endParaRPr lang="ru-RU" sz="1600" b="1" dirty="0"/>
        </a:p>
      </dgm:t>
    </dgm:pt>
    <dgm:pt modelId="{53177A43-4074-4CAF-9A94-36B4107B061B}" type="parTrans" cxnId="{224D0787-8F88-4C86-9B5E-4CF7776A1482}">
      <dgm:prSet/>
      <dgm:spPr/>
      <dgm:t>
        <a:bodyPr/>
        <a:lstStyle/>
        <a:p>
          <a:endParaRPr lang="ru-RU"/>
        </a:p>
      </dgm:t>
    </dgm:pt>
    <dgm:pt modelId="{AA5CD296-05F7-4177-A69D-C815FDEF7326}" type="sibTrans" cxnId="{224D0787-8F88-4C86-9B5E-4CF7776A1482}">
      <dgm:prSet/>
      <dgm:spPr/>
      <dgm:t>
        <a:bodyPr/>
        <a:lstStyle/>
        <a:p>
          <a:endParaRPr lang="ru-RU"/>
        </a:p>
      </dgm:t>
    </dgm:pt>
    <dgm:pt modelId="{0DEF2F12-FCD7-4289-B5F2-8058E0876778}">
      <dgm:prSet phldrT="[Текст]" custT="1"/>
      <dgm:spPr/>
      <dgm:t>
        <a:bodyPr/>
        <a:lstStyle/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1600" b="1" dirty="0" smtClean="0"/>
            <a:t>Дирекция образовательный программ</a:t>
          </a:r>
        </a:p>
        <a:p>
          <a:pPr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600" b="1" dirty="0"/>
        </a:p>
      </dgm:t>
    </dgm:pt>
    <dgm:pt modelId="{0F29205C-27D7-421A-9DEF-495B3E0D08C9}" type="parTrans" cxnId="{394F4F6D-6362-4620-879E-722D32ED0DED}">
      <dgm:prSet/>
      <dgm:spPr/>
      <dgm:t>
        <a:bodyPr/>
        <a:lstStyle/>
        <a:p>
          <a:endParaRPr lang="ru-RU"/>
        </a:p>
      </dgm:t>
    </dgm:pt>
    <dgm:pt modelId="{2905BE4D-6C74-42C6-B271-7949D127F117}" type="sibTrans" cxnId="{394F4F6D-6362-4620-879E-722D32ED0DED}">
      <dgm:prSet/>
      <dgm:spPr/>
      <dgm:t>
        <a:bodyPr/>
        <a:lstStyle/>
        <a:p>
          <a:endParaRPr lang="ru-RU"/>
        </a:p>
      </dgm:t>
    </dgm:pt>
    <dgm:pt modelId="{82A5A2E7-AEA0-43AA-97FA-3E622F55E901}" type="pres">
      <dgm:prSet presAssocID="{41E1E5E8-2414-4EFA-BC9D-45D8CF42706B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66EC8244-DD97-4A2F-8754-701CFB3BBB3F}" type="pres">
      <dgm:prSet presAssocID="{E311BFD2-0183-47A8-8A3A-AED589688109}" presName="node" presStyleLbl="node1" presStyleIdx="0" presStyleCnt="6" custScaleX="121104" custLinFactNeighborX="-45147" custLinFactNeighborY="-16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E99DC8D-14C1-4D39-B7A8-E1B89ED19254}" type="pres">
      <dgm:prSet presAssocID="{A44D1D93-0275-43CF-9F69-7B6818BBDA07}" presName="sibTrans" presStyleCnt="0"/>
      <dgm:spPr/>
    </dgm:pt>
    <dgm:pt modelId="{D1869897-2C26-48E6-B9B0-30303D321276}" type="pres">
      <dgm:prSet presAssocID="{0A5FC0B7-CDA5-47EF-8C64-EB8C6632D822}" presName="node" presStyleLbl="node1" presStyleIdx="1" presStyleCnt="6" custScaleX="121104" custLinFactNeighborX="44586" custLinFactNeighborY="-16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302BA71-9FE7-45CE-807E-C29751BE0CC1}" type="pres">
      <dgm:prSet presAssocID="{AA5CD296-05F7-4177-A69D-C815FDEF7326}" presName="sibTrans" presStyleCnt="0"/>
      <dgm:spPr/>
    </dgm:pt>
    <dgm:pt modelId="{B77A0CC1-0DB0-4F3B-8E82-931736E95F5B}" type="pres">
      <dgm:prSet presAssocID="{9CEF9D3F-987F-4F37-A61D-307A49E68F5D}" presName="node" presStyleLbl="node1" presStyleIdx="2" presStyleCnt="6" custScaleX="121104" custLinFactNeighborX="-45147" custLinFactNeighborY="322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C5E7664-4FA5-4F3A-A0AD-9DD34E95A3F3}" type="pres">
      <dgm:prSet presAssocID="{58C5C4F9-3D53-4AF8-A473-078D32B486E1}" presName="sibTrans" presStyleCnt="0"/>
      <dgm:spPr/>
    </dgm:pt>
    <dgm:pt modelId="{0300D1E2-1847-4261-930E-C4C72C27FE77}" type="pres">
      <dgm:prSet presAssocID="{7878A3AA-894C-4E45-B738-3B475D92B3DA}" presName="node" presStyleLbl="node1" presStyleIdx="3" presStyleCnt="6" custScaleX="121104" custLinFactNeighborX="44586" custLinFactNeighborY="322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DCA8A71-DD80-4384-A9DC-A920037EB23A}" type="pres">
      <dgm:prSet presAssocID="{62962765-DAFE-4E82-9510-24A8E48534AF}" presName="sibTrans" presStyleCnt="0"/>
      <dgm:spPr/>
    </dgm:pt>
    <dgm:pt modelId="{695CC77A-977A-46A5-B990-682545ABBB2D}" type="pres">
      <dgm:prSet presAssocID="{0DEF2F12-FCD7-4289-B5F2-8058E0876778}" presName="node" presStyleLbl="node1" presStyleIdx="4" presStyleCnt="6" custScaleX="121104" custLinFactNeighborX="-33149" custLinFactNeighborY="444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4BC8B49-AC92-427C-8F6D-F735481BE539}" type="pres">
      <dgm:prSet presAssocID="{2905BE4D-6C74-42C6-B271-7949D127F117}" presName="sibTrans" presStyleCnt="0"/>
      <dgm:spPr/>
    </dgm:pt>
    <dgm:pt modelId="{A13BA3DD-9FAC-407E-888B-F63C7B7E57BB}" type="pres">
      <dgm:prSet presAssocID="{B494B438-6778-4077-9B26-DB7C8BBC74AE}" presName="node" presStyleLbl="node1" presStyleIdx="5" presStyleCnt="6" custScaleX="121104" custLinFactNeighborX="44586" custLinFactNeighborY="116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9B65B782-0EB6-4AE1-B6E9-857B4B859287}" type="presOf" srcId="{B494B438-6778-4077-9B26-DB7C8BBC74AE}" destId="{A13BA3DD-9FAC-407E-888B-F63C7B7E57BB}" srcOrd="0" destOrd="0" presId="urn:microsoft.com/office/officeart/2005/8/layout/default"/>
    <dgm:cxn modelId="{ADDB6D5E-7855-4DDD-A2A5-6457E413F665}" srcId="{41E1E5E8-2414-4EFA-BC9D-45D8CF42706B}" destId="{E311BFD2-0183-47A8-8A3A-AED589688109}" srcOrd="0" destOrd="0" parTransId="{4970AF09-22C9-43A0-A072-969654961F53}" sibTransId="{A44D1D93-0275-43CF-9F69-7B6818BBDA07}"/>
    <dgm:cxn modelId="{3FED602D-4F15-4A82-A27E-942417EBEBB1}" type="presOf" srcId="{41E1E5E8-2414-4EFA-BC9D-45D8CF42706B}" destId="{82A5A2E7-AEA0-43AA-97FA-3E622F55E901}" srcOrd="0" destOrd="0" presId="urn:microsoft.com/office/officeart/2005/8/layout/default"/>
    <dgm:cxn modelId="{75960893-99B8-412C-A4B6-53DAD749F8CD}" type="presOf" srcId="{0DEF2F12-FCD7-4289-B5F2-8058E0876778}" destId="{695CC77A-977A-46A5-B990-682545ABBB2D}" srcOrd="0" destOrd="0" presId="urn:microsoft.com/office/officeart/2005/8/layout/default"/>
    <dgm:cxn modelId="{B780353D-29A9-411B-A204-64537B13557A}" srcId="{41E1E5E8-2414-4EFA-BC9D-45D8CF42706B}" destId="{9CEF9D3F-987F-4F37-A61D-307A49E68F5D}" srcOrd="2" destOrd="0" parTransId="{68864CDA-4DB6-4F39-BFE5-54A68AD3BCA8}" sibTransId="{58C5C4F9-3D53-4AF8-A473-078D32B486E1}"/>
    <dgm:cxn modelId="{26F4F047-D38E-4DE6-A34C-A77D5A149AB4}" srcId="{41E1E5E8-2414-4EFA-BC9D-45D8CF42706B}" destId="{7878A3AA-894C-4E45-B738-3B475D92B3DA}" srcOrd="3" destOrd="0" parTransId="{E8DA05BC-114D-461F-B84F-0BDE354B542C}" sibTransId="{62962765-DAFE-4E82-9510-24A8E48534AF}"/>
    <dgm:cxn modelId="{57C36C18-0393-41D4-9C3C-B67BED3DB475}" type="presOf" srcId="{7878A3AA-894C-4E45-B738-3B475D92B3DA}" destId="{0300D1E2-1847-4261-930E-C4C72C27FE77}" srcOrd="0" destOrd="0" presId="urn:microsoft.com/office/officeart/2005/8/layout/default"/>
    <dgm:cxn modelId="{4A9C51A4-C349-442B-922F-69FDDC866C64}" type="presOf" srcId="{E311BFD2-0183-47A8-8A3A-AED589688109}" destId="{66EC8244-DD97-4A2F-8754-701CFB3BBB3F}" srcOrd="0" destOrd="0" presId="urn:microsoft.com/office/officeart/2005/8/layout/default"/>
    <dgm:cxn modelId="{F92AFC30-8A86-4980-80C6-53D7983D00A0}" type="presOf" srcId="{0A5FC0B7-CDA5-47EF-8C64-EB8C6632D822}" destId="{D1869897-2C26-48E6-B9B0-30303D321276}" srcOrd="0" destOrd="0" presId="urn:microsoft.com/office/officeart/2005/8/layout/default"/>
    <dgm:cxn modelId="{41FC7734-A38C-4D93-98E8-BBFA73EB8E79}" type="presOf" srcId="{9CEF9D3F-987F-4F37-A61D-307A49E68F5D}" destId="{B77A0CC1-0DB0-4F3B-8E82-931736E95F5B}" srcOrd="0" destOrd="0" presId="urn:microsoft.com/office/officeart/2005/8/layout/default"/>
    <dgm:cxn modelId="{6F5807E8-5CA2-4AD5-9A70-D8412C4460CD}" srcId="{41E1E5E8-2414-4EFA-BC9D-45D8CF42706B}" destId="{B494B438-6778-4077-9B26-DB7C8BBC74AE}" srcOrd="5" destOrd="0" parTransId="{0CE6DAA3-1FDA-4A12-BBCC-65ED4EEB5F10}" sibTransId="{4619AD9D-4D85-4F66-A743-21EAC0DEA1AC}"/>
    <dgm:cxn modelId="{224D0787-8F88-4C86-9B5E-4CF7776A1482}" srcId="{41E1E5E8-2414-4EFA-BC9D-45D8CF42706B}" destId="{0A5FC0B7-CDA5-47EF-8C64-EB8C6632D822}" srcOrd="1" destOrd="0" parTransId="{53177A43-4074-4CAF-9A94-36B4107B061B}" sibTransId="{AA5CD296-05F7-4177-A69D-C815FDEF7326}"/>
    <dgm:cxn modelId="{394F4F6D-6362-4620-879E-722D32ED0DED}" srcId="{41E1E5E8-2414-4EFA-BC9D-45D8CF42706B}" destId="{0DEF2F12-FCD7-4289-B5F2-8058E0876778}" srcOrd="4" destOrd="0" parTransId="{0F29205C-27D7-421A-9DEF-495B3E0D08C9}" sibTransId="{2905BE4D-6C74-42C6-B271-7949D127F117}"/>
    <dgm:cxn modelId="{C9590095-925F-435B-91A4-68A5AFA8FE7C}" type="presParOf" srcId="{82A5A2E7-AEA0-43AA-97FA-3E622F55E901}" destId="{66EC8244-DD97-4A2F-8754-701CFB3BBB3F}" srcOrd="0" destOrd="0" presId="urn:microsoft.com/office/officeart/2005/8/layout/default"/>
    <dgm:cxn modelId="{917C038B-AB02-4DD8-A8C1-6FAC0C8F408A}" type="presParOf" srcId="{82A5A2E7-AEA0-43AA-97FA-3E622F55E901}" destId="{BE99DC8D-14C1-4D39-B7A8-E1B89ED19254}" srcOrd="1" destOrd="0" presId="urn:microsoft.com/office/officeart/2005/8/layout/default"/>
    <dgm:cxn modelId="{57D24356-C26F-409B-BE79-394E783AD028}" type="presParOf" srcId="{82A5A2E7-AEA0-43AA-97FA-3E622F55E901}" destId="{D1869897-2C26-48E6-B9B0-30303D321276}" srcOrd="2" destOrd="0" presId="urn:microsoft.com/office/officeart/2005/8/layout/default"/>
    <dgm:cxn modelId="{3CF2D378-CD22-4FA2-AA5C-DF9DB685401A}" type="presParOf" srcId="{82A5A2E7-AEA0-43AA-97FA-3E622F55E901}" destId="{2302BA71-9FE7-45CE-807E-C29751BE0CC1}" srcOrd="3" destOrd="0" presId="urn:microsoft.com/office/officeart/2005/8/layout/default"/>
    <dgm:cxn modelId="{AAEF04DB-9647-4446-A0CF-78B0F33DAAE8}" type="presParOf" srcId="{82A5A2E7-AEA0-43AA-97FA-3E622F55E901}" destId="{B77A0CC1-0DB0-4F3B-8E82-931736E95F5B}" srcOrd="4" destOrd="0" presId="urn:microsoft.com/office/officeart/2005/8/layout/default"/>
    <dgm:cxn modelId="{872AB8F6-BBB7-4541-8FA9-2405D654D3A9}" type="presParOf" srcId="{82A5A2E7-AEA0-43AA-97FA-3E622F55E901}" destId="{EC5E7664-4FA5-4F3A-A0AD-9DD34E95A3F3}" srcOrd="5" destOrd="0" presId="urn:microsoft.com/office/officeart/2005/8/layout/default"/>
    <dgm:cxn modelId="{D1F3115F-DA02-4D2C-938A-C1CC2A55634E}" type="presParOf" srcId="{82A5A2E7-AEA0-43AA-97FA-3E622F55E901}" destId="{0300D1E2-1847-4261-930E-C4C72C27FE77}" srcOrd="6" destOrd="0" presId="urn:microsoft.com/office/officeart/2005/8/layout/default"/>
    <dgm:cxn modelId="{52709C54-706D-4B24-99EF-B305431FDE5C}" type="presParOf" srcId="{82A5A2E7-AEA0-43AA-97FA-3E622F55E901}" destId="{6DCA8A71-DD80-4384-A9DC-A920037EB23A}" srcOrd="7" destOrd="0" presId="urn:microsoft.com/office/officeart/2005/8/layout/default"/>
    <dgm:cxn modelId="{37DE43C5-6871-4932-AD32-16E8AFA8F14B}" type="presParOf" srcId="{82A5A2E7-AEA0-43AA-97FA-3E622F55E901}" destId="{695CC77A-977A-46A5-B990-682545ABBB2D}" srcOrd="8" destOrd="0" presId="urn:microsoft.com/office/officeart/2005/8/layout/default"/>
    <dgm:cxn modelId="{F403A632-06CA-449D-8381-D79FD9620D86}" type="presParOf" srcId="{82A5A2E7-AEA0-43AA-97FA-3E622F55E901}" destId="{44BC8B49-AC92-427C-8F6D-F735481BE539}" srcOrd="9" destOrd="0" presId="urn:microsoft.com/office/officeart/2005/8/layout/default"/>
    <dgm:cxn modelId="{864AB218-4F42-42AF-9B48-B171A5EF2857}" type="presParOf" srcId="{82A5A2E7-AEA0-43AA-97FA-3E622F55E901}" destId="{A13BA3DD-9FAC-407E-888B-F63C7B7E57BB}" srcOrd="10" destOrd="0" presId="urn:microsoft.com/office/officeart/2005/8/layout/default"/>
  </dgm:cxnLst>
  <dgm:bg/>
  <dgm:whole/>
  <dgm:extLst>
    <a:ext uri="http://schemas.microsoft.com/office/drawing/2008/diagram">
      <dsp:dataModelExt xmlns=""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ACD687BD-E485-43D3-93A7-D352B44A7E92}" type="doc">
      <dgm:prSet loTypeId="urn:microsoft.com/office/officeart/2005/8/layout/hierarchy3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AD1193F4-B9B5-41C1-9446-A3E7318E9604}">
      <dgm:prSet phldrT="[Текст]"/>
      <dgm:spPr/>
      <dgm:t>
        <a:bodyPr/>
        <a:lstStyle/>
        <a:p>
          <a:r>
            <a:rPr lang="ru-RU" dirty="0" smtClean="0"/>
            <a:t>В рамках пилотного проекта по </a:t>
          </a:r>
          <a:r>
            <a:rPr lang="ru-RU" dirty="0" err="1" smtClean="0"/>
            <a:t>НМО</a:t>
          </a:r>
          <a:endParaRPr lang="ru-RU" dirty="0"/>
        </a:p>
      </dgm:t>
    </dgm:pt>
    <dgm:pt modelId="{771CEF77-7A91-47F2-8193-993CD52B56C7}" type="parTrans" cxnId="{BE14CD21-E161-43C7-96D9-2D8EC42C6A47}">
      <dgm:prSet/>
      <dgm:spPr/>
      <dgm:t>
        <a:bodyPr/>
        <a:lstStyle/>
        <a:p>
          <a:endParaRPr lang="ru-RU"/>
        </a:p>
      </dgm:t>
    </dgm:pt>
    <dgm:pt modelId="{DD1BCB80-582D-408B-83F0-2F8A7ED383B4}" type="sibTrans" cxnId="{BE14CD21-E161-43C7-96D9-2D8EC42C6A47}">
      <dgm:prSet/>
      <dgm:spPr/>
      <dgm:t>
        <a:bodyPr/>
        <a:lstStyle/>
        <a:p>
          <a:endParaRPr lang="ru-RU"/>
        </a:p>
      </dgm:t>
    </dgm:pt>
    <dgm:pt modelId="{E491EB48-4742-4C80-9AA0-A7DDEF3B89DE}">
      <dgm:prSet phldrT="[Текст]" custT="1"/>
      <dgm:spPr/>
      <dgm:t>
        <a:bodyPr/>
        <a:lstStyle/>
        <a:p>
          <a:r>
            <a:rPr lang="ru-RU" sz="2000" dirty="0" smtClean="0"/>
            <a:t>Аккредитация образовательных мероприятий РКО для целей </a:t>
          </a:r>
          <a:r>
            <a:rPr lang="ru-RU" sz="2000" dirty="0" err="1" smtClean="0"/>
            <a:t>НМО</a:t>
          </a:r>
          <a:endParaRPr lang="ru-RU" sz="2000" dirty="0"/>
        </a:p>
      </dgm:t>
    </dgm:pt>
    <dgm:pt modelId="{AE4465D8-9519-4415-9292-B2BBB247374F}" type="parTrans" cxnId="{5D4AC4B9-019A-469A-99FB-764D77D58ACD}">
      <dgm:prSet/>
      <dgm:spPr/>
      <dgm:t>
        <a:bodyPr/>
        <a:lstStyle/>
        <a:p>
          <a:endParaRPr lang="ru-RU"/>
        </a:p>
      </dgm:t>
    </dgm:pt>
    <dgm:pt modelId="{55412A59-1F9B-4397-8DCB-0EF597E7C8ED}" type="sibTrans" cxnId="{5D4AC4B9-019A-469A-99FB-764D77D58ACD}">
      <dgm:prSet/>
      <dgm:spPr/>
      <dgm:t>
        <a:bodyPr/>
        <a:lstStyle/>
        <a:p>
          <a:endParaRPr lang="ru-RU"/>
        </a:p>
      </dgm:t>
    </dgm:pt>
    <dgm:pt modelId="{F970A601-02AB-4777-81C3-8729A6B60ED3}">
      <dgm:prSet phldrT="[Текст]" custT="1"/>
      <dgm:spPr/>
      <dgm:t>
        <a:bodyPr/>
        <a:lstStyle/>
        <a:p>
          <a:r>
            <a:rPr lang="ru-RU" sz="2000" dirty="0" smtClean="0"/>
            <a:t>Разработка модулей для дистанционного обучения</a:t>
          </a:r>
          <a:endParaRPr lang="ru-RU" sz="2000" dirty="0"/>
        </a:p>
      </dgm:t>
    </dgm:pt>
    <dgm:pt modelId="{D03421CA-E96D-435C-8E1A-D62C0D49A293}" type="parTrans" cxnId="{DDDC303D-E5B5-44D6-997A-F3B0B32301CD}">
      <dgm:prSet/>
      <dgm:spPr/>
      <dgm:t>
        <a:bodyPr/>
        <a:lstStyle/>
        <a:p>
          <a:endParaRPr lang="ru-RU"/>
        </a:p>
      </dgm:t>
    </dgm:pt>
    <dgm:pt modelId="{9C52C1F8-37FB-4FB6-85A2-2DA4AB7ABEA8}" type="sibTrans" cxnId="{DDDC303D-E5B5-44D6-997A-F3B0B32301CD}">
      <dgm:prSet/>
      <dgm:spPr/>
      <dgm:t>
        <a:bodyPr/>
        <a:lstStyle/>
        <a:p>
          <a:endParaRPr lang="ru-RU"/>
        </a:p>
      </dgm:t>
    </dgm:pt>
    <dgm:pt modelId="{325A9776-A30F-4A54-9832-00C68EB53D8D}">
      <dgm:prSet phldrT="[Текст]" custT="1"/>
      <dgm:spPr/>
      <dgm:t>
        <a:bodyPr/>
        <a:lstStyle/>
        <a:p>
          <a:r>
            <a:rPr lang="ru-RU" sz="2500" dirty="0" smtClean="0"/>
            <a:t>Вне пилотного проекта по </a:t>
          </a:r>
          <a:r>
            <a:rPr lang="ru-RU" sz="2500" dirty="0" err="1" smtClean="0"/>
            <a:t>НМО</a:t>
          </a:r>
          <a:endParaRPr lang="ru-RU" sz="2500" dirty="0"/>
        </a:p>
      </dgm:t>
    </dgm:pt>
    <dgm:pt modelId="{39FE3789-FFA3-437D-A893-0834332FE672}" type="parTrans" cxnId="{C810E1E0-4610-42B1-B2C8-9E3052B4448A}">
      <dgm:prSet/>
      <dgm:spPr/>
      <dgm:t>
        <a:bodyPr/>
        <a:lstStyle/>
        <a:p>
          <a:endParaRPr lang="ru-RU"/>
        </a:p>
      </dgm:t>
    </dgm:pt>
    <dgm:pt modelId="{D5374791-7AEB-4B5E-B0F1-98E6B4220F6B}" type="sibTrans" cxnId="{C810E1E0-4610-42B1-B2C8-9E3052B4448A}">
      <dgm:prSet/>
      <dgm:spPr/>
      <dgm:t>
        <a:bodyPr/>
        <a:lstStyle/>
        <a:p>
          <a:endParaRPr lang="ru-RU"/>
        </a:p>
      </dgm:t>
    </dgm:pt>
    <dgm:pt modelId="{560768A7-6998-459B-8CA7-F59907902C66}">
      <dgm:prSet phldrT="[Текст]" custT="1"/>
      <dgm:spPr/>
      <dgm:t>
        <a:bodyPr/>
        <a:lstStyle/>
        <a:p>
          <a:r>
            <a:rPr lang="ru-RU" sz="2000" dirty="0" smtClean="0"/>
            <a:t>Школы РКО</a:t>
          </a:r>
          <a:endParaRPr lang="ru-RU" sz="2000" dirty="0"/>
        </a:p>
      </dgm:t>
    </dgm:pt>
    <dgm:pt modelId="{E89CD5A0-DF1D-4ED5-9B2E-0F4387EB150F}" type="parTrans" cxnId="{DD0114E0-8AB5-4E9A-8701-BC5B8CFD15E1}">
      <dgm:prSet/>
      <dgm:spPr/>
      <dgm:t>
        <a:bodyPr/>
        <a:lstStyle/>
        <a:p>
          <a:endParaRPr lang="ru-RU"/>
        </a:p>
      </dgm:t>
    </dgm:pt>
    <dgm:pt modelId="{47E14D9A-DFD8-437E-B560-0DF5EAA23F03}" type="sibTrans" cxnId="{DD0114E0-8AB5-4E9A-8701-BC5B8CFD15E1}">
      <dgm:prSet/>
      <dgm:spPr/>
      <dgm:t>
        <a:bodyPr/>
        <a:lstStyle/>
        <a:p>
          <a:endParaRPr lang="ru-RU"/>
        </a:p>
      </dgm:t>
    </dgm:pt>
    <dgm:pt modelId="{82F8A4F6-D5BB-47A2-85F9-BEF0718D9311}">
      <dgm:prSet phldrT="[Текст]" custT="1"/>
      <dgm:spPr/>
      <dgm:t>
        <a:bodyPr/>
        <a:lstStyle/>
        <a:p>
          <a:r>
            <a:rPr lang="ru-RU" sz="2000" dirty="0" smtClean="0"/>
            <a:t>Образовательные материалы на сайте РКО</a:t>
          </a:r>
        </a:p>
      </dgm:t>
    </dgm:pt>
    <dgm:pt modelId="{4D1EAB6B-7837-4BC5-902D-C58E36681863}" type="parTrans" cxnId="{72D7541F-1FDB-4CD3-9C14-B2223831F857}">
      <dgm:prSet/>
      <dgm:spPr/>
      <dgm:t>
        <a:bodyPr/>
        <a:lstStyle/>
        <a:p>
          <a:endParaRPr lang="ru-RU"/>
        </a:p>
      </dgm:t>
    </dgm:pt>
    <dgm:pt modelId="{A9B7B971-3418-497E-A495-80C3EB6280CF}" type="sibTrans" cxnId="{72D7541F-1FDB-4CD3-9C14-B2223831F857}">
      <dgm:prSet/>
      <dgm:spPr/>
      <dgm:t>
        <a:bodyPr/>
        <a:lstStyle/>
        <a:p>
          <a:endParaRPr lang="ru-RU"/>
        </a:p>
      </dgm:t>
    </dgm:pt>
    <dgm:pt modelId="{3F47F2A8-D66A-44D5-BDA8-FAB173269BEA}">
      <dgm:prSet phldrT="[Текст]" custT="1"/>
      <dgm:spPr/>
      <dgm:t>
        <a:bodyPr/>
        <a:lstStyle/>
        <a:p>
          <a:r>
            <a:rPr lang="ru-RU" sz="2000" dirty="0" smtClean="0"/>
            <a:t>Адаптация и интеграция образовательных технологий </a:t>
          </a:r>
          <a:r>
            <a:rPr lang="en-US" sz="2000" dirty="0" smtClean="0"/>
            <a:t>ESC</a:t>
          </a:r>
          <a:endParaRPr lang="ru-RU" sz="2000" dirty="0" smtClean="0"/>
        </a:p>
      </dgm:t>
    </dgm:pt>
    <dgm:pt modelId="{F50D0B7C-9AD1-45A0-A8F2-7E8C6C8FA920}" type="parTrans" cxnId="{474DC8D6-F9D3-417A-A41B-02AACC3C0A35}">
      <dgm:prSet/>
      <dgm:spPr/>
      <dgm:t>
        <a:bodyPr/>
        <a:lstStyle/>
        <a:p>
          <a:endParaRPr lang="ru-RU"/>
        </a:p>
      </dgm:t>
    </dgm:pt>
    <dgm:pt modelId="{32182513-1ED4-4D9C-AFFB-DBA45E2BBFCC}" type="sibTrans" cxnId="{474DC8D6-F9D3-417A-A41B-02AACC3C0A35}">
      <dgm:prSet/>
      <dgm:spPr/>
      <dgm:t>
        <a:bodyPr/>
        <a:lstStyle/>
        <a:p>
          <a:endParaRPr lang="ru-RU"/>
        </a:p>
      </dgm:t>
    </dgm:pt>
    <dgm:pt modelId="{9D128F85-6E5E-4BD3-8DD1-A95231BCD9A3}">
      <dgm:prSet/>
      <dgm:spPr/>
      <dgm:t>
        <a:bodyPr/>
        <a:lstStyle/>
        <a:p>
          <a:endParaRPr lang="ru-RU"/>
        </a:p>
      </dgm:t>
    </dgm:pt>
    <dgm:pt modelId="{B5B151A0-F153-4BB7-BA4F-783DFDDF09D7}" type="parTrans" cxnId="{93CF48E4-F3D2-4333-98F3-0D53AB14A964}">
      <dgm:prSet/>
      <dgm:spPr/>
      <dgm:t>
        <a:bodyPr/>
        <a:lstStyle/>
        <a:p>
          <a:endParaRPr lang="ru-RU"/>
        </a:p>
      </dgm:t>
    </dgm:pt>
    <dgm:pt modelId="{E8AD4662-76D5-47EB-A874-0F96892446D9}" type="sibTrans" cxnId="{93CF48E4-F3D2-4333-98F3-0D53AB14A964}">
      <dgm:prSet/>
      <dgm:spPr/>
      <dgm:t>
        <a:bodyPr/>
        <a:lstStyle/>
        <a:p>
          <a:endParaRPr lang="ru-RU"/>
        </a:p>
      </dgm:t>
    </dgm:pt>
    <dgm:pt modelId="{0C95078C-40F0-4059-A341-8742F09B2227}" type="pres">
      <dgm:prSet presAssocID="{ACD687BD-E485-43D3-93A7-D352B44A7E92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CF5D2F84-42FD-40FF-8A67-0CA96207406F}" type="pres">
      <dgm:prSet presAssocID="{AD1193F4-B9B5-41C1-9446-A3E7318E9604}" presName="root" presStyleCnt="0"/>
      <dgm:spPr/>
    </dgm:pt>
    <dgm:pt modelId="{A2E20283-F9A4-491E-91F3-A53D855AE4A9}" type="pres">
      <dgm:prSet presAssocID="{AD1193F4-B9B5-41C1-9446-A3E7318E9604}" presName="rootComposite" presStyleCnt="0"/>
      <dgm:spPr/>
    </dgm:pt>
    <dgm:pt modelId="{73C14F59-4BFB-4ECE-B246-37E1A7E60E7A}" type="pres">
      <dgm:prSet presAssocID="{AD1193F4-B9B5-41C1-9446-A3E7318E9604}" presName="rootText" presStyleLbl="node1" presStyleIdx="0" presStyleCnt="2" custScaleX="216728" custScaleY="149567"/>
      <dgm:spPr/>
      <dgm:t>
        <a:bodyPr/>
        <a:lstStyle/>
        <a:p>
          <a:endParaRPr lang="ru-RU"/>
        </a:p>
      </dgm:t>
    </dgm:pt>
    <dgm:pt modelId="{AA6D267D-F09D-4992-A1E5-C5E464FC477F}" type="pres">
      <dgm:prSet presAssocID="{AD1193F4-B9B5-41C1-9446-A3E7318E9604}" presName="rootConnector" presStyleLbl="node1" presStyleIdx="0" presStyleCnt="2"/>
      <dgm:spPr/>
      <dgm:t>
        <a:bodyPr/>
        <a:lstStyle/>
        <a:p>
          <a:endParaRPr lang="ru-RU"/>
        </a:p>
      </dgm:t>
    </dgm:pt>
    <dgm:pt modelId="{8FB477EE-D566-4E0D-9B1E-0BF752AD15B0}" type="pres">
      <dgm:prSet presAssocID="{AD1193F4-B9B5-41C1-9446-A3E7318E9604}" presName="childShape" presStyleCnt="0"/>
      <dgm:spPr/>
    </dgm:pt>
    <dgm:pt modelId="{1E897ECD-FC42-47AD-B3AF-3C8B88C9CA59}" type="pres">
      <dgm:prSet presAssocID="{AE4465D8-9519-4415-9292-B2BBB247374F}" presName="Name13" presStyleLbl="parChTrans1D2" presStyleIdx="0" presStyleCnt="6"/>
      <dgm:spPr/>
      <dgm:t>
        <a:bodyPr/>
        <a:lstStyle/>
        <a:p>
          <a:endParaRPr lang="ru-RU"/>
        </a:p>
      </dgm:t>
    </dgm:pt>
    <dgm:pt modelId="{A5E325C3-68DD-4FA0-A48F-0022421EBF67}" type="pres">
      <dgm:prSet presAssocID="{E491EB48-4742-4C80-9AA0-A7DDEF3B89DE}" presName="childText" presStyleLbl="bgAcc1" presStyleIdx="0" presStyleCnt="6" custScaleX="223822" custScaleY="21688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A241ED6-52C9-4186-834A-8FC2C774FDC3}" type="pres">
      <dgm:prSet presAssocID="{D03421CA-E96D-435C-8E1A-D62C0D49A293}" presName="Name13" presStyleLbl="parChTrans1D2" presStyleIdx="1" presStyleCnt="6"/>
      <dgm:spPr/>
      <dgm:t>
        <a:bodyPr/>
        <a:lstStyle/>
        <a:p>
          <a:endParaRPr lang="ru-RU"/>
        </a:p>
      </dgm:t>
    </dgm:pt>
    <dgm:pt modelId="{F920E516-3F17-4542-AB80-A5FFF641ADD6}" type="pres">
      <dgm:prSet presAssocID="{F970A601-02AB-4777-81C3-8729A6B60ED3}" presName="childText" presStyleLbl="bgAcc1" presStyleIdx="1" presStyleCnt="6" custScaleX="239718" custScaleY="213112" custLinFactNeighborX="-1741" custLinFactNeighborY="4402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AEA54EF-F0DE-476A-8D54-46FC216656D8}" type="pres">
      <dgm:prSet presAssocID="{325A9776-A30F-4A54-9832-00C68EB53D8D}" presName="root" presStyleCnt="0"/>
      <dgm:spPr/>
    </dgm:pt>
    <dgm:pt modelId="{0BDCFDF8-01C8-4F0D-92A0-419741432861}" type="pres">
      <dgm:prSet presAssocID="{325A9776-A30F-4A54-9832-00C68EB53D8D}" presName="rootComposite" presStyleCnt="0"/>
      <dgm:spPr/>
    </dgm:pt>
    <dgm:pt modelId="{9B2CCA25-70C7-40D8-9E8C-FE36ABCC9F69}" type="pres">
      <dgm:prSet presAssocID="{325A9776-A30F-4A54-9832-00C68EB53D8D}" presName="rootText" presStyleLbl="node1" presStyleIdx="1" presStyleCnt="2" custScaleX="289203" custScaleY="150822" custLinFactNeighborX="14488" custLinFactNeighborY="2796"/>
      <dgm:spPr/>
      <dgm:t>
        <a:bodyPr/>
        <a:lstStyle/>
        <a:p>
          <a:endParaRPr lang="ru-RU"/>
        </a:p>
      </dgm:t>
    </dgm:pt>
    <dgm:pt modelId="{86F0D650-42DC-484D-9BE0-74960159E9E3}" type="pres">
      <dgm:prSet presAssocID="{325A9776-A30F-4A54-9832-00C68EB53D8D}" presName="rootConnector" presStyleLbl="node1" presStyleIdx="1" presStyleCnt="2"/>
      <dgm:spPr/>
      <dgm:t>
        <a:bodyPr/>
        <a:lstStyle/>
        <a:p>
          <a:endParaRPr lang="ru-RU"/>
        </a:p>
      </dgm:t>
    </dgm:pt>
    <dgm:pt modelId="{612BEDFB-5A20-4F59-A687-B48A2F6A788A}" type="pres">
      <dgm:prSet presAssocID="{325A9776-A30F-4A54-9832-00C68EB53D8D}" presName="childShape" presStyleCnt="0"/>
      <dgm:spPr/>
    </dgm:pt>
    <dgm:pt modelId="{461252F8-2BE2-49EF-94E1-426AB1251AAE}" type="pres">
      <dgm:prSet presAssocID="{E89CD5A0-DF1D-4ED5-9B2E-0F4387EB150F}" presName="Name13" presStyleLbl="parChTrans1D2" presStyleIdx="2" presStyleCnt="6"/>
      <dgm:spPr/>
      <dgm:t>
        <a:bodyPr/>
        <a:lstStyle/>
        <a:p>
          <a:endParaRPr lang="ru-RU"/>
        </a:p>
      </dgm:t>
    </dgm:pt>
    <dgm:pt modelId="{94527E01-DE00-446A-84FF-A4435DF35D99}" type="pres">
      <dgm:prSet presAssocID="{560768A7-6998-459B-8CA7-F59907902C66}" presName="childText" presStyleLbl="bgAcc1" presStyleIdx="2" presStyleCnt="6" custScaleX="41529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798BB52-6C70-4D11-902D-6B67E7013B95}" type="pres">
      <dgm:prSet presAssocID="{B5B151A0-F153-4BB7-BA4F-783DFDDF09D7}" presName="Name13" presStyleLbl="parChTrans1D2" presStyleIdx="3" presStyleCnt="6"/>
      <dgm:spPr/>
      <dgm:t>
        <a:bodyPr/>
        <a:lstStyle/>
        <a:p>
          <a:endParaRPr lang="ru-RU"/>
        </a:p>
      </dgm:t>
    </dgm:pt>
    <dgm:pt modelId="{52E1FB74-74DB-4778-AF53-D7F032FE460B}" type="pres">
      <dgm:prSet presAssocID="{9D128F85-6E5E-4BD3-8DD1-A95231BCD9A3}" presName="childText" presStyleLbl="bgAcc1" presStyleIdx="3" presStyleCnt="6" custScaleX="41203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5A4CBF5-2D59-4C68-9D6E-F7C87FE70651}" type="pres">
      <dgm:prSet presAssocID="{4D1EAB6B-7837-4BC5-902D-C58E36681863}" presName="Name13" presStyleLbl="parChTrans1D2" presStyleIdx="4" presStyleCnt="6"/>
      <dgm:spPr/>
      <dgm:t>
        <a:bodyPr/>
        <a:lstStyle/>
        <a:p>
          <a:endParaRPr lang="ru-RU"/>
        </a:p>
      </dgm:t>
    </dgm:pt>
    <dgm:pt modelId="{EBAA1C34-888A-47B4-8D29-0647B8CB3C2E}" type="pres">
      <dgm:prSet presAssocID="{82F8A4F6-D5BB-47A2-85F9-BEF0718D9311}" presName="childText" presStyleLbl="bgAcc1" presStyleIdx="4" presStyleCnt="6" custScaleX="414985" custLinFactNeighborX="-4873" custLinFactNeighborY="540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0AAB832-D2E0-4345-87BE-CDDB6E607D1C}" type="pres">
      <dgm:prSet presAssocID="{F50D0B7C-9AD1-45A0-A8F2-7E8C6C8FA920}" presName="Name13" presStyleLbl="parChTrans1D2" presStyleIdx="5" presStyleCnt="6"/>
      <dgm:spPr/>
      <dgm:t>
        <a:bodyPr/>
        <a:lstStyle/>
        <a:p>
          <a:endParaRPr lang="ru-RU"/>
        </a:p>
      </dgm:t>
    </dgm:pt>
    <dgm:pt modelId="{E528F249-421B-4642-BACB-1EE9AA839176}" type="pres">
      <dgm:prSet presAssocID="{3F47F2A8-D66A-44D5-BDA8-FAB173269BEA}" presName="childText" presStyleLbl="bgAcc1" presStyleIdx="5" presStyleCnt="6" custScaleX="415057" custScaleY="140485" custLinFactNeighborX="-5341" custLinFactNeighborY="7821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1CAD3089-5716-4FC8-8C55-6DCAFBB74EC6}" type="presOf" srcId="{325A9776-A30F-4A54-9832-00C68EB53D8D}" destId="{9B2CCA25-70C7-40D8-9E8C-FE36ABCC9F69}" srcOrd="0" destOrd="0" presId="urn:microsoft.com/office/officeart/2005/8/layout/hierarchy3"/>
    <dgm:cxn modelId="{44C4CF2E-BF49-420F-B2A3-C3C8464F4802}" type="presOf" srcId="{D03421CA-E96D-435C-8E1A-D62C0D49A293}" destId="{3A241ED6-52C9-4186-834A-8FC2C774FDC3}" srcOrd="0" destOrd="0" presId="urn:microsoft.com/office/officeart/2005/8/layout/hierarchy3"/>
    <dgm:cxn modelId="{76BB9BDE-346F-466D-AAD3-04E2762599E8}" type="presOf" srcId="{AD1193F4-B9B5-41C1-9446-A3E7318E9604}" destId="{73C14F59-4BFB-4ECE-B246-37E1A7E60E7A}" srcOrd="0" destOrd="0" presId="urn:microsoft.com/office/officeart/2005/8/layout/hierarchy3"/>
    <dgm:cxn modelId="{675DEA84-8A9C-45EA-BBD9-6EBAB1292011}" type="presOf" srcId="{4D1EAB6B-7837-4BC5-902D-C58E36681863}" destId="{25A4CBF5-2D59-4C68-9D6E-F7C87FE70651}" srcOrd="0" destOrd="0" presId="urn:microsoft.com/office/officeart/2005/8/layout/hierarchy3"/>
    <dgm:cxn modelId="{C810E1E0-4610-42B1-B2C8-9E3052B4448A}" srcId="{ACD687BD-E485-43D3-93A7-D352B44A7E92}" destId="{325A9776-A30F-4A54-9832-00C68EB53D8D}" srcOrd="1" destOrd="0" parTransId="{39FE3789-FFA3-437D-A893-0834332FE672}" sibTransId="{D5374791-7AEB-4B5E-B0F1-98E6B4220F6B}"/>
    <dgm:cxn modelId="{B4E16D78-F5BE-475D-B7B4-B76BC824B395}" type="presOf" srcId="{9D128F85-6E5E-4BD3-8DD1-A95231BCD9A3}" destId="{52E1FB74-74DB-4778-AF53-D7F032FE460B}" srcOrd="0" destOrd="0" presId="urn:microsoft.com/office/officeart/2005/8/layout/hierarchy3"/>
    <dgm:cxn modelId="{72D7541F-1FDB-4CD3-9C14-B2223831F857}" srcId="{325A9776-A30F-4A54-9832-00C68EB53D8D}" destId="{82F8A4F6-D5BB-47A2-85F9-BEF0718D9311}" srcOrd="2" destOrd="0" parTransId="{4D1EAB6B-7837-4BC5-902D-C58E36681863}" sibTransId="{A9B7B971-3418-497E-A495-80C3EB6280CF}"/>
    <dgm:cxn modelId="{36813057-B859-4244-A29E-114ADC0619FD}" type="presOf" srcId="{3F47F2A8-D66A-44D5-BDA8-FAB173269BEA}" destId="{E528F249-421B-4642-BACB-1EE9AA839176}" srcOrd="0" destOrd="0" presId="urn:microsoft.com/office/officeart/2005/8/layout/hierarchy3"/>
    <dgm:cxn modelId="{ACA3C4E0-6777-4515-BBFF-677BDC1499B3}" type="presOf" srcId="{560768A7-6998-459B-8CA7-F59907902C66}" destId="{94527E01-DE00-446A-84FF-A4435DF35D99}" srcOrd="0" destOrd="0" presId="urn:microsoft.com/office/officeart/2005/8/layout/hierarchy3"/>
    <dgm:cxn modelId="{BE14CD21-E161-43C7-96D9-2D8EC42C6A47}" srcId="{ACD687BD-E485-43D3-93A7-D352B44A7E92}" destId="{AD1193F4-B9B5-41C1-9446-A3E7318E9604}" srcOrd="0" destOrd="0" parTransId="{771CEF77-7A91-47F2-8193-993CD52B56C7}" sibTransId="{DD1BCB80-582D-408B-83F0-2F8A7ED383B4}"/>
    <dgm:cxn modelId="{4F8EECE3-BD7C-4FB2-8A77-A63A93892264}" type="presOf" srcId="{AD1193F4-B9B5-41C1-9446-A3E7318E9604}" destId="{AA6D267D-F09D-4992-A1E5-C5E464FC477F}" srcOrd="1" destOrd="0" presId="urn:microsoft.com/office/officeart/2005/8/layout/hierarchy3"/>
    <dgm:cxn modelId="{5D4AC4B9-019A-469A-99FB-764D77D58ACD}" srcId="{AD1193F4-B9B5-41C1-9446-A3E7318E9604}" destId="{E491EB48-4742-4C80-9AA0-A7DDEF3B89DE}" srcOrd="0" destOrd="0" parTransId="{AE4465D8-9519-4415-9292-B2BBB247374F}" sibTransId="{55412A59-1F9B-4397-8DCB-0EF597E7C8ED}"/>
    <dgm:cxn modelId="{DD0114E0-8AB5-4E9A-8701-BC5B8CFD15E1}" srcId="{325A9776-A30F-4A54-9832-00C68EB53D8D}" destId="{560768A7-6998-459B-8CA7-F59907902C66}" srcOrd="0" destOrd="0" parTransId="{E89CD5A0-DF1D-4ED5-9B2E-0F4387EB150F}" sibTransId="{47E14D9A-DFD8-437E-B560-0DF5EAA23F03}"/>
    <dgm:cxn modelId="{474DC8D6-F9D3-417A-A41B-02AACC3C0A35}" srcId="{325A9776-A30F-4A54-9832-00C68EB53D8D}" destId="{3F47F2A8-D66A-44D5-BDA8-FAB173269BEA}" srcOrd="3" destOrd="0" parTransId="{F50D0B7C-9AD1-45A0-A8F2-7E8C6C8FA920}" sibTransId="{32182513-1ED4-4D9C-AFFB-DBA45E2BBFCC}"/>
    <dgm:cxn modelId="{BE5507FB-BA1D-4466-B4AF-BADB6CFDAE97}" type="presOf" srcId="{ACD687BD-E485-43D3-93A7-D352B44A7E92}" destId="{0C95078C-40F0-4059-A341-8742F09B2227}" srcOrd="0" destOrd="0" presId="urn:microsoft.com/office/officeart/2005/8/layout/hierarchy3"/>
    <dgm:cxn modelId="{FCE8DD50-2430-4490-A7F3-E8E3913BD6EA}" type="presOf" srcId="{F970A601-02AB-4777-81C3-8729A6B60ED3}" destId="{F920E516-3F17-4542-AB80-A5FFF641ADD6}" srcOrd="0" destOrd="0" presId="urn:microsoft.com/office/officeart/2005/8/layout/hierarchy3"/>
    <dgm:cxn modelId="{15AC2820-B4D0-4F3D-956D-2EFC07953DF2}" type="presOf" srcId="{82F8A4F6-D5BB-47A2-85F9-BEF0718D9311}" destId="{EBAA1C34-888A-47B4-8D29-0647B8CB3C2E}" srcOrd="0" destOrd="0" presId="urn:microsoft.com/office/officeart/2005/8/layout/hierarchy3"/>
    <dgm:cxn modelId="{11CC2A19-85FC-458A-B7F9-1261B197F883}" type="presOf" srcId="{E491EB48-4742-4C80-9AA0-A7DDEF3B89DE}" destId="{A5E325C3-68DD-4FA0-A48F-0022421EBF67}" srcOrd="0" destOrd="0" presId="urn:microsoft.com/office/officeart/2005/8/layout/hierarchy3"/>
    <dgm:cxn modelId="{2E343DFD-C4AA-461E-A146-9916A6009CE4}" type="presOf" srcId="{E89CD5A0-DF1D-4ED5-9B2E-0F4387EB150F}" destId="{461252F8-2BE2-49EF-94E1-426AB1251AAE}" srcOrd="0" destOrd="0" presId="urn:microsoft.com/office/officeart/2005/8/layout/hierarchy3"/>
    <dgm:cxn modelId="{40872279-3D0C-44DE-A497-F51D25C0A017}" type="presOf" srcId="{B5B151A0-F153-4BB7-BA4F-783DFDDF09D7}" destId="{7798BB52-6C70-4D11-902D-6B67E7013B95}" srcOrd="0" destOrd="0" presId="urn:microsoft.com/office/officeart/2005/8/layout/hierarchy3"/>
    <dgm:cxn modelId="{DCAA1527-9384-4981-9D56-DF0170F1DD34}" type="presOf" srcId="{F50D0B7C-9AD1-45A0-A8F2-7E8C6C8FA920}" destId="{F0AAB832-D2E0-4345-87BE-CDDB6E607D1C}" srcOrd="0" destOrd="0" presId="urn:microsoft.com/office/officeart/2005/8/layout/hierarchy3"/>
    <dgm:cxn modelId="{E0B4DDDA-F689-479D-A2D4-0A1E1DC35EC9}" type="presOf" srcId="{AE4465D8-9519-4415-9292-B2BBB247374F}" destId="{1E897ECD-FC42-47AD-B3AF-3C8B88C9CA59}" srcOrd="0" destOrd="0" presId="urn:microsoft.com/office/officeart/2005/8/layout/hierarchy3"/>
    <dgm:cxn modelId="{93CF48E4-F3D2-4333-98F3-0D53AB14A964}" srcId="{325A9776-A30F-4A54-9832-00C68EB53D8D}" destId="{9D128F85-6E5E-4BD3-8DD1-A95231BCD9A3}" srcOrd="1" destOrd="0" parTransId="{B5B151A0-F153-4BB7-BA4F-783DFDDF09D7}" sibTransId="{E8AD4662-76D5-47EB-A874-0F96892446D9}"/>
    <dgm:cxn modelId="{DDDC303D-E5B5-44D6-997A-F3B0B32301CD}" srcId="{AD1193F4-B9B5-41C1-9446-A3E7318E9604}" destId="{F970A601-02AB-4777-81C3-8729A6B60ED3}" srcOrd="1" destOrd="0" parTransId="{D03421CA-E96D-435C-8E1A-D62C0D49A293}" sibTransId="{9C52C1F8-37FB-4FB6-85A2-2DA4AB7ABEA8}"/>
    <dgm:cxn modelId="{44314D88-5E89-4DC6-BE24-0B894301E722}" type="presOf" srcId="{325A9776-A30F-4A54-9832-00C68EB53D8D}" destId="{86F0D650-42DC-484D-9BE0-74960159E9E3}" srcOrd="1" destOrd="0" presId="urn:microsoft.com/office/officeart/2005/8/layout/hierarchy3"/>
    <dgm:cxn modelId="{A3084F69-8098-4FB5-97E8-123DF3C06C04}" type="presParOf" srcId="{0C95078C-40F0-4059-A341-8742F09B2227}" destId="{CF5D2F84-42FD-40FF-8A67-0CA96207406F}" srcOrd="0" destOrd="0" presId="urn:microsoft.com/office/officeart/2005/8/layout/hierarchy3"/>
    <dgm:cxn modelId="{BEE9D7D5-95F5-47AF-880A-A15A5EFDB753}" type="presParOf" srcId="{CF5D2F84-42FD-40FF-8A67-0CA96207406F}" destId="{A2E20283-F9A4-491E-91F3-A53D855AE4A9}" srcOrd="0" destOrd="0" presId="urn:microsoft.com/office/officeart/2005/8/layout/hierarchy3"/>
    <dgm:cxn modelId="{1E1A5B5A-8DA3-4DB0-81CC-24250E303165}" type="presParOf" srcId="{A2E20283-F9A4-491E-91F3-A53D855AE4A9}" destId="{73C14F59-4BFB-4ECE-B246-37E1A7E60E7A}" srcOrd="0" destOrd="0" presId="urn:microsoft.com/office/officeart/2005/8/layout/hierarchy3"/>
    <dgm:cxn modelId="{56D2971B-2C9C-4CEF-925E-3BA155985C31}" type="presParOf" srcId="{A2E20283-F9A4-491E-91F3-A53D855AE4A9}" destId="{AA6D267D-F09D-4992-A1E5-C5E464FC477F}" srcOrd="1" destOrd="0" presId="urn:microsoft.com/office/officeart/2005/8/layout/hierarchy3"/>
    <dgm:cxn modelId="{EF58BDC2-6955-458D-9A16-5D68A67CFB68}" type="presParOf" srcId="{CF5D2F84-42FD-40FF-8A67-0CA96207406F}" destId="{8FB477EE-D566-4E0D-9B1E-0BF752AD15B0}" srcOrd="1" destOrd="0" presId="urn:microsoft.com/office/officeart/2005/8/layout/hierarchy3"/>
    <dgm:cxn modelId="{8903E448-6E00-40D8-88CE-A4615270AA99}" type="presParOf" srcId="{8FB477EE-D566-4E0D-9B1E-0BF752AD15B0}" destId="{1E897ECD-FC42-47AD-B3AF-3C8B88C9CA59}" srcOrd="0" destOrd="0" presId="urn:microsoft.com/office/officeart/2005/8/layout/hierarchy3"/>
    <dgm:cxn modelId="{E071A280-8DAC-480E-9604-6E8BBAE06EE3}" type="presParOf" srcId="{8FB477EE-D566-4E0D-9B1E-0BF752AD15B0}" destId="{A5E325C3-68DD-4FA0-A48F-0022421EBF67}" srcOrd="1" destOrd="0" presId="urn:microsoft.com/office/officeart/2005/8/layout/hierarchy3"/>
    <dgm:cxn modelId="{95AC877C-1D28-4DB1-B091-9726B88A19CB}" type="presParOf" srcId="{8FB477EE-D566-4E0D-9B1E-0BF752AD15B0}" destId="{3A241ED6-52C9-4186-834A-8FC2C774FDC3}" srcOrd="2" destOrd="0" presId="urn:microsoft.com/office/officeart/2005/8/layout/hierarchy3"/>
    <dgm:cxn modelId="{993E4E5A-B3C5-4619-A8CE-3E3DCF596034}" type="presParOf" srcId="{8FB477EE-D566-4E0D-9B1E-0BF752AD15B0}" destId="{F920E516-3F17-4542-AB80-A5FFF641ADD6}" srcOrd="3" destOrd="0" presId="urn:microsoft.com/office/officeart/2005/8/layout/hierarchy3"/>
    <dgm:cxn modelId="{89BDD92B-F213-46F9-B557-4D1A58A8AE3C}" type="presParOf" srcId="{0C95078C-40F0-4059-A341-8742F09B2227}" destId="{CAEA54EF-F0DE-476A-8D54-46FC216656D8}" srcOrd="1" destOrd="0" presId="urn:microsoft.com/office/officeart/2005/8/layout/hierarchy3"/>
    <dgm:cxn modelId="{7747DE45-3BFC-4411-ADBE-D5A1247E8560}" type="presParOf" srcId="{CAEA54EF-F0DE-476A-8D54-46FC216656D8}" destId="{0BDCFDF8-01C8-4F0D-92A0-419741432861}" srcOrd="0" destOrd="0" presId="urn:microsoft.com/office/officeart/2005/8/layout/hierarchy3"/>
    <dgm:cxn modelId="{8D6A61C6-C61A-4DE7-84F0-5572D0505585}" type="presParOf" srcId="{0BDCFDF8-01C8-4F0D-92A0-419741432861}" destId="{9B2CCA25-70C7-40D8-9E8C-FE36ABCC9F69}" srcOrd="0" destOrd="0" presId="urn:microsoft.com/office/officeart/2005/8/layout/hierarchy3"/>
    <dgm:cxn modelId="{47B0455B-5C07-4168-AE32-4BAAF77A0ED9}" type="presParOf" srcId="{0BDCFDF8-01C8-4F0D-92A0-419741432861}" destId="{86F0D650-42DC-484D-9BE0-74960159E9E3}" srcOrd="1" destOrd="0" presId="urn:microsoft.com/office/officeart/2005/8/layout/hierarchy3"/>
    <dgm:cxn modelId="{34ED93B5-8A0E-463B-85E2-8748D782EAE0}" type="presParOf" srcId="{CAEA54EF-F0DE-476A-8D54-46FC216656D8}" destId="{612BEDFB-5A20-4F59-A687-B48A2F6A788A}" srcOrd="1" destOrd="0" presId="urn:microsoft.com/office/officeart/2005/8/layout/hierarchy3"/>
    <dgm:cxn modelId="{BB7EBF23-20A8-4C65-9B97-28950A843F2E}" type="presParOf" srcId="{612BEDFB-5A20-4F59-A687-B48A2F6A788A}" destId="{461252F8-2BE2-49EF-94E1-426AB1251AAE}" srcOrd="0" destOrd="0" presId="urn:microsoft.com/office/officeart/2005/8/layout/hierarchy3"/>
    <dgm:cxn modelId="{340FC686-0E09-4B70-AB31-45A91D5093CB}" type="presParOf" srcId="{612BEDFB-5A20-4F59-A687-B48A2F6A788A}" destId="{94527E01-DE00-446A-84FF-A4435DF35D99}" srcOrd="1" destOrd="0" presId="urn:microsoft.com/office/officeart/2005/8/layout/hierarchy3"/>
    <dgm:cxn modelId="{F84498B3-D9D7-4A38-938A-F9DA5D4F343C}" type="presParOf" srcId="{612BEDFB-5A20-4F59-A687-B48A2F6A788A}" destId="{7798BB52-6C70-4D11-902D-6B67E7013B95}" srcOrd="2" destOrd="0" presId="urn:microsoft.com/office/officeart/2005/8/layout/hierarchy3"/>
    <dgm:cxn modelId="{EE122488-E7A7-44AF-A8A2-FC23F2B6B942}" type="presParOf" srcId="{612BEDFB-5A20-4F59-A687-B48A2F6A788A}" destId="{52E1FB74-74DB-4778-AF53-D7F032FE460B}" srcOrd="3" destOrd="0" presId="urn:microsoft.com/office/officeart/2005/8/layout/hierarchy3"/>
    <dgm:cxn modelId="{9D8A27EF-7EA4-4D45-8557-C0402B5E895A}" type="presParOf" srcId="{612BEDFB-5A20-4F59-A687-B48A2F6A788A}" destId="{25A4CBF5-2D59-4C68-9D6E-F7C87FE70651}" srcOrd="4" destOrd="0" presId="urn:microsoft.com/office/officeart/2005/8/layout/hierarchy3"/>
    <dgm:cxn modelId="{DFBF96ED-03B8-451B-9D9D-D56470E71C8F}" type="presParOf" srcId="{612BEDFB-5A20-4F59-A687-B48A2F6A788A}" destId="{EBAA1C34-888A-47B4-8D29-0647B8CB3C2E}" srcOrd="5" destOrd="0" presId="urn:microsoft.com/office/officeart/2005/8/layout/hierarchy3"/>
    <dgm:cxn modelId="{4356CB03-EF05-424C-A677-C39A0EDC50F6}" type="presParOf" srcId="{612BEDFB-5A20-4F59-A687-B48A2F6A788A}" destId="{F0AAB832-D2E0-4345-87BE-CDDB6E607D1C}" srcOrd="6" destOrd="0" presId="urn:microsoft.com/office/officeart/2005/8/layout/hierarchy3"/>
    <dgm:cxn modelId="{0F2F848D-BAB7-402C-B529-ED86C4D018B4}" type="presParOf" srcId="{612BEDFB-5A20-4F59-A687-B48A2F6A788A}" destId="{E528F249-421B-4642-BACB-1EE9AA839176}" srcOrd="7" destOrd="0" presId="urn:microsoft.com/office/officeart/2005/8/layout/hierarchy3"/>
  </dgm:cxnLst>
  <dgm:bg/>
  <dgm:whole/>
  <dgm:extLst>
    <a:ext uri="http://schemas.microsoft.com/office/drawing/2008/diagram">
      <dsp:dataModelExt xmlns=""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D76FD05B-30DB-45C1-A0F1-8FF29E3E88AD}" type="doc">
      <dgm:prSet loTypeId="urn:microsoft.com/office/officeart/2005/8/layout/vList2" loCatId="list" qsTypeId="urn:microsoft.com/office/officeart/2005/8/quickstyle/simple3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2AE46D45-3861-48AA-83C6-1ABFB2F8773E}">
      <dgm:prSet phldrT="[Текст]" custT="1"/>
      <dgm:spPr/>
      <dgm:t>
        <a:bodyPr/>
        <a:lstStyle/>
        <a:p>
          <a:r>
            <a:rPr lang="ru-RU" sz="2400" b="1" dirty="0" smtClean="0"/>
            <a:t>Существующие группы</a:t>
          </a:r>
          <a:endParaRPr lang="ru-RU" sz="2400" b="1" dirty="0"/>
        </a:p>
      </dgm:t>
    </dgm:pt>
    <dgm:pt modelId="{815913C3-7BFE-48CA-A205-97E1E3500BC0}" type="parTrans" cxnId="{6D05F567-907E-42FE-B4B3-96C96B6CE177}">
      <dgm:prSet/>
      <dgm:spPr/>
      <dgm:t>
        <a:bodyPr/>
        <a:lstStyle/>
        <a:p>
          <a:endParaRPr lang="ru-RU" sz="2400"/>
        </a:p>
      </dgm:t>
    </dgm:pt>
    <dgm:pt modelId="{591DC918-F611-41B6-AAD1-6B7DECD00D2F}" type="sibTrans" cxnId="{6D05F567-907E-42FE-B4B3-96C96B6CE177}">
      <dgm:prSet/>
      <dgm:spPr/>
      <dgm:t>
        <a:bodyPr/>
        <a:lstStyle/>
        <a:p>
          <a:endParaRPr lang="ru-RU" sz="2400"/>
        </a:p>
      </dgm:t>
    </dgm:pt>
    <dgm:pt modelId="{49E049C5-2DE6-4634-BE3F-0FA8753C99DB}">
      <dgm:prSet phldrT="[Текст]" custT="1"/>
      <dgm:spPr/>
      <dgm:t>
        <a:bodyPr/>
        <a:lstStyle/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2400" dirty="0" smtClean="0"/>
            <a:t>На базе Федерального медицинского исследовательского центра им. В.А. </a:t>
          </a:r>
          <a:r>
            <a:rPr lang="ru-RU" sz="2400" dirty="0" err="1" smtClean="0"/>
            <a:t>Алмазова</a:t>
          </a:r>
          <a:r>
            <a:rPr lang="ru-RU" sz="2400" dirty="0" smtClean="0"/>
            <a:t>, С-Петербург</a:t>
          </a:r>
        </a:p>
        <a:p>
          <a:pPr marL="285750" indent="0" defTabSz="1689100">
            <a:lnSpc>
              <a:spcPct val="90000"/>
            </a:lnSpc>
            <a:spcBef>
              <a:spcPct val="0"/>
            </a:spcBef>
            <a:spcAft>
              <a:spcPct val="20000"/>
            </a:spcAft>
            <a:buNone/>
          </a:pPr>
          <a:endParaRPr lang="ru-RU" sz="2400" dirty="0"/>
        </a:p>
      </dgm:t>
    </dgm:pt>
    <dgm:pt modelId="{947F70FF-2BBE-4398-8122-7C047A5E6196}" type="parTrans" cxnId="{607DCFC9-7E2F-4DBF-8679-6137662EB85B}">
      <dgm:prSet/>
      <dgm:spPr/>
      <dgm:t>
        <a:bodyPr/>
        <a:lstStyle/>
        <a:p>
          <a:endParaRPr lang="ru-RU" sz="2400"/>
        </a:p>
      </dgm:t>
    </dgm:pt>
    <dgm:pt modelId="{4F53249B-7F81-48B7-B683-22D19A41DE79}" type="sibTrans" cxnId="{607DCFC9-7E2F-4DBF-8679-6137662EB85B}">
      <dgm:prSet/>
      <dgm:spPr/>
      <dgm:t>
        <a:bodyPr/>
        <a:lstStyle/>
        <a:p>
          <a:endParaRPr lang="ru-RU" sz="2400"/>
        </a:p>
      </dgm:t>
    </dgm:pt>
    <dgm:pt modelId="{5F9FF755-865B-4122-B9CD-42FCA99F2C66}">
      <dgm:prSet phldrT="[Текст]" custT="1"/>
      <dgm:spPr/>
      <dgm:t>
        <a:bodyPr/>
        <a:lstStyle/>
        <a:p>
          <a:r>
            <a:rPr lang="ru-RU" sz="2400" b="1" dirty="0" smtClean="0"/>
            <a:t>Планируемые группы</a:t>
          </a:r>
          <a:endParaRPr lang="ru-RU" sz="2400" b="1" dirty="0"/>
        </a:p>
      </dgm:t>
    </dgm:pt>
    <dgm:pt modelId="{7381E89F-7F75-4653-9890-C7708D6774D8}" type="parTrans" cxnId="{EB274270-3824-4B9B-B0DD-279EC75F8A0E}">
      <dgm:prSet/>
      <dgm:spPr/>
      <dgm:t>
        <a:bodyPr/>
        <a:lstStyle/>
        <a:p>
          <a:endParaRPr lang="ru-RU" sz="2400"/>
        </a:p>
      </dgm:t>
    </dgm:pt>
    <dgm:pt modelId="{4693BFCA-FFC3-4CD3-AC84-012A01C2BACB}" type="sibTrans" cxnId="{EB274270-3824-4B9B-B0DD-279EC75F8A0E}">
      <dgm:prSet/>
      <dgm:spPr/>
      <dgm:t>
        <a:bodyPr/>
        <a:lstStyle/>
        <a:p>
          <a:endParaRPr lang="ru-RU" sz="2400"/>
        </a:p>
      </dgm:t>
    </dgm:pt>
    <dgm:pt modelId="{2CA0777D-06D3-46DD-9B11-61CBD8C12340}">
      <dgm:prSet phldrT="[Текст]" custT="1"/>
      <dgm:spPr/>
      <dgm:t>
        <a:bodyPr/>
        <a:lstStyle/>
        <a:p>
          <a:r>
            <a:rPr lang="ru-RU" sz="2400" dirty="0" smtClean="0"/>
            <a:t>Тюмень, Краснодар, Липецк</a:t>
          </a:r>
          <a:endParaRPr lang="ru-RU" sz="2400" dirty="0"/>
        </a:p>
      </dgm:t>
    </dgm:pt>
    <dgm:pt modelId="{F2D77CDA-E3FF-4278-B018-5C536278D69B}" type="sibTrans" cxnId="{5BA80443-E57F-4A29-A774-5D3EB8CE5D58}">
      <dgm:prSet/>
      <dgm:spPr/>
      <dgm:t>
        <a:bodyPr/>
        <a:lstStyle/>
        <a:p>
          <a:endParaRPr lang="ru-RU" sz="2400"/>
        </a:p>
      </dgm:t>
    </dgm:pt>
    <dgm:pt modelId="{DFFEDD5E-F2B1-4B6C-9C4C-99C212674A0C}" type="parTrans" cxnId="{5BA80443-E57F-4A29-A774-5D3EB8CE5D58}">
      <dgm:prSet/>
      <dgm:spPr/>
      <dgm:t>
        <a:bodyPr/>
        <a:lstStyle/>
        <a:p>
          <a:endParaRPr lang="ru-RU" sz="2400"/>
        </a:p>
      </dgm:t>
    </dgm:pt>
    <dgm:pt modelId="{81A8F8DA-7214-4EAF-9CB6-0A78D3F02AB7}" type="pres">
      <dgm:prSet presAssocID="{D76FD05B-30DB-45C1-A0F1-8FF29E3E88AD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8C981BAF-2256-441A-A775-A43B323D136A}" type="pres">
      <dgm:prSet presAssocID="{2AE46D45-3861-48AA-83C6-1ABFB2F8773E}" presName="parentText" presStyleLbl="node1" presStyleIdx="0" presStyleCnt="2" custLinFactNeighborX="-826" custLinFactNeighborY="-6869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5482679-F12C-4109-87A2-149BF3D03FC8}" type="pres">
      <dgm:prSet presAssocID="{2AE46D45-3861-48AA-83C6-1ABFB2F8773E}" presName="childText" presStyleLbl="revTx" presStyleIdx="0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A70FC43-6DF8-400F-ADEA-5FEAE5695604}" type="pres">
      <dgm:prSet presAssocID="{5F9FF755-865B-4122-B9CD-42FCA99F2C66}" presName="parentText" presStyleLbl="node1" presStyleIdx="1" presStyleCnt="2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6848A6A-C48A-43BD-872A-250830ADC094}" type="pres">
      <dgm:prSet presAssocID="{5F9FF755-865B-4122-B9CD-42FCA99F2C66}" presName="childText" presStyleLbl="revTx" presStyleIdx="1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5BA80443-E57F-4A29-A774-5D3EB8CE5D58}" srcId="{5F9FF755-865B-4122-B9CD-42FCA99F2C66}" destId="{2CA0777D-06D3-46DD-9B11-61CBD8C12340}" srcOrd="0" destOrd="0" parTransId="{DFFEDD5E-F2B1-4B6C-9C4C-99C212674A0C}" sibTransId="{F2D77CDA-E3FF-4278-B018-5C536278D69B}"/>
    <dgm:cxn modelId="{983F2702-6EB2-49BA-B51E-F3871D5B6A7F}" type="presOf" srcId="{2AE46D45-3861-48AA-83C6-1ABFB2F8773E}" destId="{8C981BAF-2256-441A-A775-A43B323D136A}" srcOrd="0" destOrd="0" presId="urn:microsoft.com/office/officeart/2005/8/layout/vList2"/>
    <dgm:cxn modelId="{607DCFC9-7E2F-4DBF-8679-6137662EB85B}" srcId="{2AE46D45-3861-48AA-83C6-1ABFB2F8773E}" destId="{49E049C5-2DE6-4634-BE3F-0FA8753C99DB}" srcOrd="0" destOrd="0" parTransId="{947F70FF-2BBE-4398-8122-7C047A5E6196}" sibTransId="{4F53249B-7F81-48B7-B683-22D19A41DE79}"/>
    <dgm:cxn modelId="{6D05F567-907E-42FE-B4B3-96C96B6CE177}" srcId="{D76FD05B-30DB-45C1-A0F1-8FF29E3E88AD}" destId="{2AE46D45-3861-48AA-83C6-1ABFB2F8773E}" srcOrd="0" destOrd="0" parTransId="{815913C3-7BFE-48CA-A205-97E1E3500BC0}" sibTransId="{591DC918-F611-41B6-AAD1-6B7DECD00D2F}"/>
    <dgm:cxn modelId="{3A32BF5B-0208-4546-9069-DC23A10B1BDA}" type="presOf" srcId="{5F9FF755-865B-4122-B9CD-42FCA99F2C66}" destId="{BA70FC43-6DF8-400F-ADEA-5FEAE5695604}" srcOrd="0" destOrd="0" presId="urn:microsoft.com/office/officeart/2005/8/layout/vList2"/>
    <dgm:cxn modelId="{EB274270-3824-4B9B-B0DD-279EC75F8A0E}" srcId="{D76FD05B-30DB-45C1-A0F1-8FF29E3E88AD}" destId="{5F9FF755-865B-4122-B9CD-42FCA99F2C66}" srcOrd="1" destOrd="0" parTransId="{7381E89F-7F75-4653-9890-C7708D6774D8}" sibTransId="{4693BFCA-FFC3-4CD3-AC84-012A01C2BACB}"/>
    <dgm:cxn modelId="{032A44CB-8461-41B7-B187-5DCC942BAE33}" type="presOf" srcId="{D76FD05B-30DB-45C1-A0F1-8FF29E3E88AD}" destId="{81A8F8DA-7214-4EAF-9CB6-0A78D3F02AB7}" srcOrd="0" destOrd="0" presId="urn:microsoft.com/office/officeart/2005/8/layout/vList2"/>
    <dgm:cxn modelId="{98224E12-3EB8-44F8-A334-D369EFA190DF}" type="presOf" srcId="{49E049C5-2DE6-4634-BE3F-0FA8753C99DB}" destId="{25482679-F12C-4109-87A2-149BF3D03FC8}" srcOrd="0" destOrd="0" presId="urn:microsoft.com/office/officeart/2005/8/layout/vList2"/>
    <dgm:cxn modelId="{752B495C-86AA-40BE-A54E-558321037A42}" type="presOf" srcId="{2CA0777D-06D3-46DD-9B11-61CBD8C12340}" destId="{36848A6A-C48A-43BD-872A-250830ADC094}" srcOrd="0" destOrd="0" presId="urn:microsoft.com/office/officeart/2005/8/layout/vList2"/>
    <dgm:cxn modelId="{5C40310D-DC5A-4720-AE73-606578643A3F}" type="presParOf" srcId="{81A8F8DA-7214-4EAF-9CB6-0A78D3F02AB7}" destId="{8C981BAF-2256-441A-A775-A43B323D136A}" srcOrd="0" destOrd="0" presId="urn:microsoft.com/office/officeart/2005/8/layout/vList2"/>
    <dgm:cxn modelId="{3B6F17D8-33D0-47B2-9A98-2C10549126F8}" type="presParOf" srcId="{81A8F8DA-7214-4EAF-9CB6-0A78D3F02AB7}" destId="{25482679-F12C-4109-87A2-149BF3D03FC8}" srcOrd="1" destOrd="0" presId="urn:microsoft.com/office/officeart/2005/8/layout/vList2"/>
    <dgm:cxn modelId="{3D67D6AD-1DE4-4B0C-90C5-0F76D5D52FEA}" type="presParOf" srcId="{81A8F8DA-7214-4EAF-9CB6-0A78D3F02AB7}" destId="{BA70FC43-6DF8-400F-ADEA-5FEAE5695604}" srcOrd="2" destOrd="0" presId="urn:microsoft.com/office/officeart/2005/8/layout/vList2"/>
    <dgm:cxn modelId="{404362CD-B184-4553-878A-A350D94D9C7B}" type="presParOf" srcId="{81A8F8DA-7214-4EAF-9CB6-0A78D3F02AB7}" destId="{36848A6A-C48A-43BD-872A-250830ADC094}" srcOrd="3" destOrd="0" presId="urn:microsoft.com/office/officeart/2005/8/layout/vList2"/>
  </dgm:cxnLst>
  <dgm:bg/>
  <dgm:whole/>
  <dgm:extLst>
    <a:ext uri="http://schemas.microsoft.com/office/drawing/2008/diagram">
      <dsp:dataModelExt xmlns=""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5E34B033-BD45-4685-9072-FBFF9743233D}" type="doc">
      <dgm:prSet loTypeId="urn:microsoft.com/office/officeart/2005/8/layout/cycle6" loCatId="cycle" qsTypeId="urn:microsoft.com/office/officeart/2005/8/quickstyle/simple3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E8D3C8F8-FD54-4A7E-BB56-DF757E519995}">
      <dgm:prSet phldrT="[Текст]" custT="1"/>
      <dgm:spPr/>
      <dgm:t>
        <a:bodyPr/>
        <a:lstStyle/>
        <a:p>
          <a:r>
            <a:rPr lang="ru-RU" sz="2000" dirty="0" smtClean="0"/>
            <a:t>Заключение трехсторонних   договоров с ВУЗами, имеющими образовательную лицензию</a:t>
          </a:r>
          <a:endParaRPr lang="ru-RU" sz="2000" dirty="0"/>
        </a:p>
      </dgm:t>
    </dgm:pt>
    <dgm:pt modelId="{0559F4CA-2F06-46A0-9B6B-14FDB76D23F0}" type="parTrans" cxnId="{D8E8E570-9F6D-4AFC-A712-1FB829CE4EC7}">
      <dgm:prSet/>
      <dgm:spPr/>
      <dgm:t>
        <a:bodyPr/>
        <a:lstStyle/>
        <a:p>
          <a:endParaRPr lang="ru-RU"/>
        </a:p>
      </dgm:t>
    </dgm:pt>
    <dgm:pt modelId="{E2191BA9-4929-44BF-B6F8-42F189FBD122}" type="sibTrans" cxnId="{D8E8E570-9F6D-4AFC-A712-1FB829CE4EC7}">
      <dgm:prSet/>
      <dgm:spPr/>
      <dgm:t>
        <a:bodyPr/>
        <a:lstStyle/>
        <a:p>
          <a:endParaRPr lang="ru-RU"/>
        </a:p>
      </dgm:t>
    </dgm:pt>
    <dgm:pt modelId="{6595E73E-351A-4F31-8CAA-777B1354C222}">
      <dgm:prSet phldrT="[Текст]" custT="1"/>
      <dgm:spPr/>
      <dgm:t>
        <a:bodyPr/>
        <a:lstStyle/>
        <a:p>
          <a:r>
            <a:rPr lang="ru-RU" sz="1600" dirty="0" smtClean="0"/>
            <a:t>В процессе согласования и подписания:</a:t>
          </a:r>
        </a:p>
        <a:p>
          <a:r>
            <a:rPr lang="ru-RU" sz="1600" dirty="0" smtClean="0"/>
            <a:t>Краснодар, Хабаровск, Воронеж,</a:t>
          </a:r>
        </a:p>
        <a:p>
          <a:r>
            <a:rPr lang="ru-RU" sz="1600" dirty="0" smtClean="0"/>
            <a:t>Москва, Екатеринбург</a:t>
          </a:r>
          <a:endParaRPr lang="ru-RU" sz="1600" dirty="0"/>
        </a:p>
      </dgm:t>
    </dgm:pt>
    <dgm:pt modelId="{76FD33F6-77CA-4793-BC34-C6E56FFD221C}" type="parTrans" cxnId="{F1FC0844-DF57-420B-ADF5-B6E55F32DEF2}">
      <dgm:prSet/>
      <dgm:spPr/>
      <dgm:t>
        <a:bodyPr/>
        <a:lstStyle/>
        <a:p>
          <a:endParaRPr lang="ru-RU"/>
        </a:p>
      </dgm:t>
    </dgm:pt>
    <dgm:pt modelId="{610BA1F5-7289-4BB9-92B8-09D4DB8CAFA9}" type="sibTrans" cxnId="{F1FC0844-DF57-420B-ADF5-B6E55F32DEF2}">
      <dgm:prSet/>
      <dgm:spPr/>
      <dgm:t>
        <a:bodyPr/>
        <a:lstStyle/>
        <a:p>
          <a:endParaRPr lang="ru-RU"/>
        </a:p>
      </dgm:t>
    </dgm:pt>
    <dgm:pt modelId="{019334FF-9866-43A7-9743-B6C5524C030A}">
      <dgm:prSet phldrT="[Текст]" custT="1"/>
      <dgm:spPr/>
      <dgm:t>
        <a:bodyPr/>
        <a:lstStyle/>
        <a:p>
          <a:r>
            <a:rPr lang="ru-RU" sz="1600" dirty="0" smtClean="0"/>
            <a:t>Дальнейшие планы: заключение договоров с крупными ВУЗами</a:t>
          </a:r>
          <a:endParaRPr lang="ru-RU" sz="1600" dirty="0"/>
        </a:p>
      </dgm:t>
    </dgm:pt>
    <dgm:pt modelId="{1E4374D2-548B-4DFF-8FBF-2A65E6B648D8}" type="parTrans" cxnId="{91D2BAAA-03E0-49F5-9FEF-E1E540884D5C}">
      <dgm:prSet/>
      <dgm:spPr/>
      <dgm:t>
        <a:bodyPr/>
        <a:lstStyle/>
        <a:p>
          <a:endParaRPr lang="ru-RU"/>
        </a:p>
      </dgm:t>
    </dgm:pt>
    <dgm:pt modelId="{4DE9C6E3-3EA9-4339-B383-D65BC5776F65}" type="sibTrans" cxnId="{91D2BAAA-03E0-49F5-9FEF-E1E540884D5C}">
      <dgm:prSet/>
      <dgm:spPr/>
      <dgm:t>
        <a:bodyPr/>
        <a:lstStyle/>
        <a:p>
          <a:endParaRPr lang="ru-RU"/>
        </a:p>
      </dgm:t>
    </dgm:pt>
    <dgm:pt modelId="{66B4275A-BB21-4D99-B992-303901D14B61}">
      <dgm:prSet phldrT="[Текст]" custT="1"/>
      <dgm:spPr/>
      <dgm:t>
        <a:bodyPr/>
        <a:lstStyle/>
        <a:p>
          <a:pPr algn="ctr"/>
          <a:r>
            <a:rPr lang="ru-RU" sz="1600" b="0" dirty="0" smtClean="0"/>
            <a:t>Уже заключены договора:</a:t>
          </a:r>
        </a:p>
        <a:p>
          <a:pPr algn="l"/>
          <a:r>
            <a:rPr lang="ru-RU" sz="1600" b="0" dirty="0" smtClean="0"/>
            <a:t>Федеральный медицинский исследовательский центр им. В.А. </a:t>
          </a:r>
          <a:r>
            <a:rPr lang="ru-RU" sz="1600" b="0" dirty="0" err="1" smtClean="0"/>
            <a:t>Алмазова</a:t>
          </a:r>
          <a:r>
            <a:rPr lang="ru-RU" sz="1600" b="0" dirty="0" smtClean="0"/>
            <a:t>, </a:t>
          </a:r>
        </a:p>
        <a:p>
          <a:pPr algn="l"/>
          <a:r>
            <a:rPr lang="ru-RU" sz="1600" b="0" dirty="0" smtClean="0"/>
            <a:t>Ставропольский государственный медицинский университет,</a:t>
          </a:r>
        </a:p>
        <a:p>
          <a:pPr algn="l"/>
          <a:r>
            <a:rPr lang="ru-RU" sz="1600" b="0" i="0" dirty="0" smtClean="0"/>
            <a:t>Тюменская государственная медицинская академия,</a:t>
          </a:r>
        </a:p>
        <a:p>
          <a:pPr algn="l"/>
          <a:r>
            <a:rPr lang="ru-RU" sz="1600" b="0" i="0" dirty="0" smtClean="0"/>
            <a:t>Казанский государственный медицинский университет,</a:t>
          </a:r>
        </a:p>
        <a:p>
          <a:pPr algn="l"/>
          <a:r>
            <a:rPr lang="ru-RU" sz="1600" b="0" i="0" dirty="0" smtClean="0"/>
            <a:t>Первый Санкт-Петербургский государственный медицинский университет им. акад. И. П. Павлова</a:t>
          </a:r>
          <a:r>
            <a:rPr lang="ru-RU" sz="1600" b="0" dirty="0" smtClean="0"/>
            <a:t>)</a:t>
          </a:r>
          <a:endParaRPr lang="ru-RU" sz="1600" b="0" dirty="0"/>
        </a:p>
      </dgm:t>
    </dgm:pt>
    <dgm:pt modelId="{8E0EE805-1156-44FF-BB7C-330595F6D1F8}" type="parTrans" cxnId="{1B06C340-0B64-4224-81EC-359E04E998B4}">
      <dgm:prSet/>
      <dgm:spPr/>
      <dgm:t>
        <a:bodyPr/>
        <a:lstStyle/>
        <a:p>
          <a:endParaRPr lang="ru-RU"/>
        </a:p>
      </dgm:t>
    </dgm:pt>
    <dgm:pt modelId="{18FBF0CC-9C4C-4EE7-A26A-36E31FC11C1C}" type="sibTrans" cxnId="{1B06C340-0B64-4224-81EC-359E04E998B4}">
      <dgm:prSet/>
      <dgm:spPr/>
      <dgm:t>
        <a:bodyPr/>
        <a:lstStyle/>
        <a:p>
          <a:endParaRPr lang="ru-RU"/>
        </a:p>
      </dgm:t>
    </dgm:pt>
    <dgm:pt modelId="{8CCF5751-4F85-400B-AF54-CD23A51B33C6}" type="pres">
      <dgm:prSet presAssocID="{5E34B033-BD45-4685-9072-FBFF9743233D}" presName="cycle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E725DEA6-D7B6-4C7A-ACAA-18F279A1FB44}" type="pres">
      <dgm:prSet presAssocID="{E8D3C8F8-FD54-4A7E-BB56-DF757E519995}" presName="node" presStyleLbl="node1" presStyleIdx="0" presStyleCnt="4" custScaleX="359389" custScaleY="87416" custRadScaleRad="106478" custRadScaleInc="-6206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1AD1EEE-32EC-4B9C-86B4-0219C8D29FE2}" type="pres">
      <dgm:prSet presAssocID="{E8D3C8F8-FD54-4A7E-BB56-DF757E519995}" presName="spNode" presStyleCnt="0"/>
      <dgm:spPr/>
    </dgm:pt>
    <dgm:pt modelId="{FA71CD56-DAB3-4FEF-B95A-B5004EAE339B}" type="pres">
      <dgm:prSet presAssocID="{E2191BA9-4929-44BF-B6F8-42F189FBD122}" presName="sibTrans" presStyleLbl="sibTrans1D1" presStyleIdx="0" presStyleCnt="4"/>
      <dgm:spPr/>
      <dgm:t>
        <a:bodyPr/>
        <a:lstStyle/>
        <a:p>
          <a:endParaRPr lang="ru-RU"/>
        </a:p>
      </dgm:t>
    </dgm:pt>
    <dgm:pt modelId="{E1B5015A-9FEB-4C9B-8A90-1BA10EC55860}" type="pres">
      <dgm:prSet presAssocID="{6595E73E-351A-4F31-8CAA-777B1354C222}" presName="node" presStyleLbl="node1" presStyleIdx="1" presStyleCnt="4" custScaleX="151442" custScaleY="215115" custRadScaleRad="125863" custRadScaleInc="2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D95D440-1414-450E-BB0D-DC1604BB08FE}" type="pres">
      <dgm:prSet presAssocID="{6595E73E-351A-4F31-8CAA-777B1354C222}" presName="spNode" presStyleCnt="0"/>
      <dgm:spPr/>
    </dgm:pt>
    <dgm:pt modelId="{E4F41B9B-34BC-46E8-9C37-4AD7F9FE80B8}" type="pres">
      <dgm:prSet presAssocID="{610BA1F5-7289-4BB9-92B8-09D4DB8CAFA9}" presName="sibTrans" presStyleLbl="sibTrans1D1" presStyleIdx="1" presStyleCnt="4"/>
      <dgm:spPr/>
      <dgm:t>
        <a:bodyPr/>
        <a:lstStyle/>
        <a:p>
          <a:endParaRPr lang="ru-RU"/>
        </a:p>
      </dgm:t>
    </dgm:pt>
    <dgm:pt modelId="{2D9E3791-DD25-4967-AE16-553560AFF551}" type="pres">
      <dgm:prSet presAssocID="{019334FF-9866-43A7-9743-B6C5524C030A}" presName="node" presStyleLbl="node1" presStyleIdx="2" presStyleCnt="4" custScaleX="384400" custScaleY="34470" custRadScaleRad="100281" custRadScaleInc="-57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D101DA7-8891-4CBB-9972-371CCE179FE3}" type="pres">
      <dgm:prSet presAssocID="{019334FF-9866-43A7-9743-B6C5524C030A}" presName="spNode" presStyleCnt="0"/>
      <dgm:spPr/>
    </dgm:pt>
    <dgm:pt modelId="{C461A505-E23D-4988-A493-3466B1E4FF92}" type="pres">
      <dgm:prSet presAssocID="{4DE9C6E3-3EA9-4339-B383-D65BC5776F65}" presName="sibTrans" presStyleLbl="sibTrans1D1" presStyleIdx="2" presStyleCnt="4"/>
      <dgm:spPr/>
      <dgm:t>
        <a:bodyPr/>
        <a:lstStyle/>
        <a:p>
          <a:endParaRPr lang="ru-RU"/>
        </a:p>
      </dgm:t>
    </dgm:pt>
    <dgm:pt modelId="{3FE211CD-C201-425D-961D-A781A7407F38}" type="pres">
      <dgm:prSet presAssocID="{66B4275A-BB21-4D99-B992-303901D14B61}" presName="node" presStyleLbl="node1" presStyleIdx="3" presStyleCnt="4" custScaleX="326090" custScaleY="228452" custRadScaleRad="143569" custRadScaleInc="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E1CBD18-1ADE-4233-BA86-B7F1E1E467B3}" type="pres">
      <dgm:prSet presAssocID="{66B4275A-BB21-4D99-B992-303901D14B61}" presName="spNode" presStyleCnt="0"/>
      <dgm:spPr/>
    </dgm:pt>
    <dgm:pt modelId="{C122C667-2C9C-49D5-8DF5-2372E35634FA}" type="pres">
      <dgm:prSet presAssocID="{18FBF0CC-9C4C-4EE7-A26A-36E31FC11C1C}" presName="sibTrans" presStyleLbl="sibTrans1D1" presStyleIdx="3" presStyleCnt="4"/>
      <dgm:spPr/>
      <dgm:t>
        <a:bodyPr/>
        <a:lstStyle/>
        <a:p>
          <a:endParaRPr lang="ru-RU"/>
        </a:p>
      </dgm:t>
    </dgm:pt>
  </dgm:ptLst>
  <dgm:cxnLst>
    <dgm:cxn modelId="{29647E65-1630-442D-A0EB-D7289AF7430A}" type="presOf" srcId="{18FBF0CC-9C4C-4EE7-A26A-36E31FC11C1C}" destId="{C122C667-2C9C-49D5-8DF5-2372E35634FA}" srcOrd="0" destOrd="0" presId="urn:microsoft.com/office/officeart/2005/8/layout/cycle6"/>
    <dgm:cxn modelId="{A25AE289-9DD7-48DB-984D-213637D3EFA1}" type="presOf" srcId="{E8D3C8F8-FD54-4A7E-BB56-DF757E519995}" destId="{E725DEA6-D7B6-4C7A-ACAA-18F279A1FB44}" srcOrd="0" destOrd="0" presId="urn:microsoft.com/office/officeart/2005/8/layout/cycle6"/>
    <dgm:cxn modelId="{91D2BAAA-03E0-49F5-9FEF-E1E540884D5C}" srcId="{5E34B033-BD45-4685-9072-FBFF9743233D}" destId="{019334FF-9866-43A7-9743-B6C5524C030A}" srcOrd="2" destOrd="0" parTransId="{1E4374D2-548B-4DFF-8FBF-2A65E6B648D8}" sibTransId="{4DE9C6E3-3EA9-4339-B383-D65BC5776F65}"/>
    <dgm:cxn modelId="{0137247A-2F28-4EFB-95D3-BC5A6FEF1AD9}" type="presOf" srcId="{019334FF-9866-43A7-9743-B6C5524C030A}" destId="{2D9E3791-DD25-4967-AE16-553560AFF551}" srcOrd="0" destOrd="0" presId="urn:microsoft.com/office/officeart/2005/8/layout/cycle6"/>
    <dgm:cxn modelId="{F1FC0844-DF57-420B-ADF5-B6E55F32DEF2}" srcId="{5E34B033-BD45-4685-9072-FBFF9743233D}" destId="{6595E73E-351A-4F31-8CAA-777B1354C222}" srcOrd="1" destOrd="0" parTransId="{76FD33F6-77CA-4793-BC34-C6E56FFD221C}" sibTransId="{610BA1F5-7289-4BB9-92B8-09D4DB8CAFA9}"/>
    <dgm:cxn modelId="{1B06C340-0B64-4224-81EC-359E04E998B4}" srcId="{5E34B033-BD45-4685-9072-FBFF9743233D}" destId="{66B4275A-BB21-4D99-B992-303901D14B61}" srcOrd="3" destOrd="0" parTransId="{8E0EE805-1156-44FF-BB7C-330595F6D1F8}" sibTransId="{18FBF0CC-9C4C-4EE7-A26A-36E31FC11C1C}"/>
    <dgm:cxn modelId="{ED04B52D-0CCD-444F-81B5-C96DD0EA618F}" type="presOf" srcId="{5E34B033-BD45-4685-9072-FBFF9743233D}" destId="{8CCF5751-4F85-400B-AF54-CD23A51B33C6}" srcOrd="0" destOrd="0" presId="urn:microsoft.com/office/officeart/2005/8/layout/cycle6"/>
    <dgm:cxn modelId="{1F7A83F2-AA23-44F2-A622-0A08C7E87B8B}" type="presOf" srcId="{E2191BA9-4929-44BF-B6F8-42F189FBD122}" destId="{FA71CD56-DAB3-4FEF-B95A-B5004EAE339B}" srcOrd="0" destOrd="0" presId="urn:microsoft.com/office/officeart/2005/8/layout/cycle6"/>
    <dgm:cxn modelId="{0D51E52B-1F8C-4D7A-8E91-B2320D26C9E7}" type="presOf" srcId="{6595E73E-351A-4F31-8CAA-777B1354C222}" destId="{E1B5015A-9FEB-4C9B-8A90-1BA10EC55860}" srcOrd="0" destOrd="0" presId="urn:microsoft.com/office/officeart/2005/8/layout/cycle6"/>
    <dgm:cxn modelId="{ECA1380A-0B3E-4E90-AE50-43289176BA89}" type="presOf" srcId="{4DE9C6E3-3EA9-4339-B383-D65BC5776F65}" destId="{C461A505-E23D-4988-A493-3466B1E4FF92}" srcOrd="0" destOrd="0" presId="urn:microsoft.com/office/officeart/2005/8/layout/cycle6"/>
    <dgm:cxn modelId="{D8E8E570-9F6D-4AFC-A712-1FB829CE4EC7}" srcId="{5E34B033-BD45-4685-9072-FBFF9743233D}" destId="{E8D3C8F8-FD54-4A7E-BB56-DF757E519995}" srcOrd="0" destOrd="0" parTransId="{0559F4CA-2F06-46A0-9B6B-14FDB76D23F0}" sibTransId="{E2191BA9-4929-44BF-B6F8-42F189FBD122}"/>
    <dgm:cxn modelId="{9F6AF609-3847-418A-9F9C-EC8203FEB9A0}" type="presOf" srcId="{610BA1F5-7289-4BB9-92B8-09D4DB8CAFA9}" destId="{E4F41B9B-34BC-46E8-9C37-4AD7F9FE80B8}" srcOrd="0" destOrd="0" presId="urn:microsoft.com/office/officeart/2005/8/layout/cycle6"/>
    <dgm:cxn modelId="{3F8C259E-5A5E-468A-95F3-F7AEF08DE862}" type="presOf" srcId="{66B4275A-BB21-4D99-B992-303901D14B61}" destId="{3FE211CD-C201-425D-961D-A781A7407F38}" srcOrd="0" destOrd="0" presId="urn:microsoft.com/office/officeart/2005/8/layout/cycle6"/>
    <dgm:cxn modelId="{35E87E93-9F67-4BD5-B97D-3A54DBB66FD7}" type="presParOf" srcId="{8CCF5751-4F85-400B-AF54-CD23A51B33C6}" destId="{E725DEA6-D7B6-4C7A-ACAA-18F279A1FB44}" srcOrd="0" destOrd="0" presId="urn:microsoft.com/office/officeart/2005/8/layout/cycle6"/>
    <dgm:cxn modelId="{62FD1B1C-F938-402C-96A6-2000773978DF}" type="presParOf" srcId="{8CCF5751-4F85-400B-AF54-CD23A51B33C6}" destId="{31AD1EEE-32EC-4B9C-86B4-0219C8D29FE2}" srcOrd="1" destOrd="0" presId="urn:microsoft.com/office/officeart/2005/8/layout/cycle6"/>
    <dgm:cxn modelId="{C453BC5C-EBD9-4EBD-AD3E-B29DC161869B}" type="presParOf" srcId="{8CCF5751-4F85-400B-AF54-CD23A51B33C6}" destId="{FA71CD56-DAB3-4FEF-B95A-B5004EAE339B}" srcOrd="2" destOrd="0" presId="urn:microsoft.com/office/officeart/2005/8/layout/cycle6"/>
    <dgm:cxn modelId="{E7461BDE-590B-4EC5-B3F5-8EA6FAA3F8A8}" type="presParOf" srcId="{8CCF5751-4F85-400B-AF54-CD23A51B33C6}" destId="{E1B5015A-9FEB-4C9B-8A90-1BA10EC55860}" srcOrd="3" destOrd="0" presId="urn:microsoft.com/office/officeart/2005/8/layout/cycle6"/>
    <dgm:cxn modelId="{94EE896E-B35C-4A29-8FC0-473BC758E02A}" type="presParOf" srcId="{8CCF5751-4F85-400B-AF54-CD23A51B33C6}" destId="{FD95D440-1414-450E-BB0D-DC1604BB08FE}" srcOrd="4" destOrd="0" presId="urn:microsoft.com/office/officeart/2005/8/layout/cycle6"/>
    <dgm:cxn modelId="{3CF1DBEF-68A9-490E-9483-A25374C03E5D}" type="presParOf" srcId="{8CCF5751-4F85-400B-AF54-CD23A51B33C6}" destId="{E4F41B9B-34BC-46E8-9C37-4AD7F9FE80B8}" srcOrd="5" destOrd="0" presId="urn:microsoft.com/office/officeart/2005/8/layout/cycle6"/>
    <dgm:cxn modelId="{022C5144-1695-4F9E-A55B-BDE9EF64B4E0}" type="presParOf" srcId="{8CCF5751-4F85-400B-AF54-CD23A51B33C6}" destId="{2D9E3791-DD25-4967-AE16-553560AFF551}" srcOrd="6" destOrd="0" presId="urn:microsoft.com/office/officeart/2005/8/layout/cycle6"/>
    <dgm:cxn modelId="{9A60DE63-B728-4C73-99E2-7A10B5A16DEC}" type="presParOf" srcId="{8CCF5751-4F85-400B-AF54-CD23A51B33C6}" destId="{ED101DA7-8891-4CBB-9972-371CCE179FE3}" srcOrd="7" destOrd="0" presId="urn:microsoft.com/office/officeart/2005/8/layout/cycle6"/>
    <dgm:cxn modelId="{F41F586E-4FEC-41BF-83BA-1DE167F60D7B}" type="presParOf" srcId="{8CCF5751-4F85-400B-AF54-CD23A51B33C6}" destId="{C461A505-E23D-4988-A493-3466B1E4FF92}" srcOrd="8" destOrd="0" presId="urn:microsoft.com/office/officeart/2005/8/layout/cycle6"/>
    <dgm:cxn modelId="{4A895119-DCF9-4D87-95B3-676C50123179}" type="presParOf" srcId="{8CCF5751-4F85-400B-AF54-CD23A51B33C6}" destId="{3FE211CD-C201-425D-961D-A781A7407F38}" srcOrd="9" destOrd="0" presId="urn:microsoft.com/office/officeart/2005/8/layout/cycle6"/>
    <dgm:cxn modelId="{3851DF95-77BD-41CC-BD7D-F21501954BE5}" type="presParOf" srcId="{8CCF5751-4F85-400B-AF54-CD23A51B33C6}" destId="{6E1CBD18-1ADE-4233-BA86-B7F1E1E467B3}" srcOrd="10" destOrd="0" presId="urn:microsoft.com/office/officeart/2005/8/layout/cycle6"/>
    <dgm:cxn modelId="{28B6A5C3-6211-42E9-8974-F83FE6C8EBA5}" type="presParOf" srcId="{8CCF5751-4F85-400B-AF54-CD23A51B33C6}" destId="{C122C667-2C9C-49D5-8DF5-2372E35634FA}" srcOrd="11" destOrd="0" presId="urn:microsoft.com/office/officeart/2005/8/layout/cycle6"/>
  </dgm:cxnLst>
  <dgm:bg/>
  <dgm:whole/>
  <dgm:extLst>
    <a:ext uri="http://schemas.microsoft.com/office/drawing/2008/diagram">
      <dsp:dataModelExt xmlns=""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9F142321-D92F-4DAF-AAD5-0EA23A085AFD}" type="doc">
      <dgm:prSet loTypeId="urn:microsoft.com/office/officeart/2005/8/layout/hierarchy3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9C57C7AB-A5AE-4447-A8D3-0DB3DA202C92}">
      <dgm:prSet phldrT="[Текст]" custT="1"/>
      <dgm:spPr/>
      <dgm:t>
        <a:bodyPr/>
        <a:lstStyle/>
        <a:p>
          <a:r>
            <a:rPr lang="ru-RU" sz="2800" b="1" dirty="0" smtClean="0"/>
            <a:t>Что сделано</a:t>
          </a:r>
          <a:endParaRPr lang="ru-RU" sz="2800" b="1" dirty="0"/>
        </a:p>
      </dgm:t>
    </dgm:pt>
    <dgm:pt modelId="{A079609D-319C-4EDA-A551-262D6A934FE3}" type="parTrans" cxnId="{04D7B06C-CA96-4C20-B7A5-5CA772E0A009}">
      <dgm:prSet/>
      <dgm:spPr/>
      <dgm:t>
        <a:bodyPr/>
        <a:lstStyle/>
        <a:p>
          <a:endParaRPr lang="ru-RU"/>
        </a:p>
      </dgm:t>
    </dgm:pt>
    <dgm:pt modelId="{7261CFB5-D68E-41DD-B0A9-4B4DB5EA4979}" type="sibTrans" cxnId="{04D7B06C-CA96-4C20-B7A5-5CA772E0A009}">
      <dgm:prSet/>
      <dgm:spPr/>
      <dgm:t>
        <a:bodyPr/>
        <a:lstStyle/>
        <a:p>
          <a:endParaRPr lang="ru-RU"/>
        </a:p>
      </dgm:t>
    </dgm:pt>
    <dgm:pt modelId="{5B9A97AF-5EE0-48DD-96AF-1470B9D396D4}">
      <dgm:prSet phldrT="[Текст]" custT="1"/>
      <dgm:spPr/>
      <dgm:t>
        <a:bodyPr/>
        <a:lstStyle/>
        <a:p>
          <a:r>
            <a:rPr lang="ru-RU" sz="1800" dirty="0" smtClean="0"/>
            <a:t>Всем председателям секций выслано предложение принять участие в работе и собраны предложения по тематикам модулей </a:t>
          </a:r>
          <a:endParaRPr lang="ru-RU" sz="1800" dirty="0"/>
        </a:p>
      </dgm:t>
    </dgm:pt>
    <dgm:pt modelId="{29BF52C3-9394-46D5-8355-BD839F196611}" type="parTrans" cxnId="{F128A0D7-EBC8-47C0-91E1-D6EB1DE571BE}">
      <dgm:prSet/>
      <dgm:spPr/>
      <dgm:t>
        <a:bodyPr/>
        <a:lstStyle/>
        <a:p>
          <a:endParaRPr lang="ru-RU"/>
        </a:p>
      </dgm:t>
    </dgm:pt>
    <dgm:pt modelId="{2704D0FD-530C-4353-948C-0C6A35EF6C0A}" type="sibTrans" cxnId="{F128A0D7-EBC8-47C0-91E1-D6EB1DE571BE}">
      <dgm:prSet/>
      <dgm:spPr/>
      <dgm:t>
        <a:bodyPr/>
        <a:lstStyle/>
        <a:p>
          <a:endParaRPr lang="ru-RU"/>
        </a:p>
      </dgm:t>
    </dgm:pt>
    <dgm:pt modelId="{16130095-7E5A-442D-A1E8-7B167ED36635}">
      <dgm:prSet phldrT="[Текст]" custT="1"/>
      <dgm:spPr/>
      <dgm:t>
        <a:bodyPr/>
        <a:lstStyle/>
        <a:p>
          <a:r>
            <a:rPr lang="ru-RU" sz="1800" dirty="0" smtClean="0"/>
            <a:t>Экспертный совет провел экспертизу предложений: отобрана первая очередь разработки, согласованы сроки, заключаются договора (см. приложенный файл)</a:t>
          </a:r>
          <a:endParaRPr lang="ru-RU" sz="1800" dirty="0"/>
        </a:p>
      </dgm:t>
    </dgm:pt>
    <dgm:pt modelId="{31759E1F-3E0D-4C77-A215-11D1343E4A6D}" type="parTrans" cxnId="{DB4B801A-CE89-4CBA-AAB6-BB06F6C4A1C9}">
      <dgm:prSet/>
      <dgm:spPr/>
      <dgm:t>
        <a:bodyPr/>
        <a:lstStyle/>
        <a:p>
          <a:endParaRPr lang="ru-RU"/>
        </a:p>
      </dgm:t>
    </dgm:pt>
    <dgm:pt modelId="{0B60F913-AF8C-48CB-8895-1F15D75A18DB}" type="sibTrans" cxnId="{DB4B801A-CE89-4CBA-AAB6-BB06F6C4A1C9}">
      <dgm:prSet/>
      <dgm:spPr/>
      <dgm:t>
        <a:bodyPr/>
        <a:lstStyle/>
        <a:p>
          <a:endParaRPr lang="ru-RU"/>
        </a:p>
      </dgm:t>
    </dgm:pt>
    <dgm:pt modelId="{F9459E93-C2FE-428D-B394-81B9EC512FD0}">
      <dgm:prSet phldrT="[Текст]" custT="1"/>
      <dgm:spPr/>
      <dgm:t>
        <a:bodyPr/>
        <a:lstStyle/>
        <a:p>
          <a:r>
            <a:rPr lang="ru-RU" sz="2800" b="1" dirty="0" smtClean="0"/>
            <a:t>Что планируется сделать</a:t>
          </a:r>
          <a:endParaRPr lang="ru-RU" sz="2800" b="1" dirty="0"/>
        </a:p>
      </dgm:t>
    </dgm:pt>
    <dgm:pt modelId="{189F504A-8C57-4C8D-86CB-298AA0BA7998}" type="parTrans" cxnId="{023375A3-CAF3-41C1-A969-B5BACB967233}">
      <dgm:prSet/>
      <dgm:spPr/>
      <dgm:t>
        <a:bodyPr/>
        <a:lstStyle/>
        <a:p>
          <a:endParaRPr lang="ru-RU"/>
        </a:p>
      </dgm:t>
    </dgm:pt>
    <dgm:pt modelId="{7B583910-0FDB-4AAE-BCBE-A0B5377C8662}" type="sibTrans" cxnId="{023375A3-CAF3-41C1-A969-B5BACB967233}">
      <dgm:prSet/>
      <dgm:spPr/>
      <dgm:t>
        <a:bodyPr/>
        <a:lstStyle/>
        <a:p>
          <a:endParaRPr lang="ru-RU"/>
        </a:p>
      </dgm:t>
    </dgm:pt>
    <dgm:pt modelId="{AE38E46F-D110-450A-A9CE-BB6F4C60B970}">
      <dgm:prSet phldrT="[Текст]" custT="1"/>
      <dgm:spPr/>
      <dgm:t>
        <a:bodyPr/>
        <a:lstStyle/>
        <a:p>
          <a:r>
            <a:rPr lang="ru-RU" sz="1800" dirty="0" smtClean="0"/>
            <a:t>Собрать предложения со всех членов Правления, ВУЗов и провести экспертизу </a:t>
          </a:r>
          <a:endParaRPr lang="ru-RU" sz="1800" dirty="0"/>
        </a:p>
      </dgm:t>
    </dgm:pt>
    <dgm:pt modelId="{F126BDAA-4589-40B9-91D2-CFC0BFC5FDDB}" type="parTrans" cxnId="{712DF93B-111A-405F-9624-1DA7F08EF8BC}">
      <dgm:prSet/>
      <dgm:spPr/>
      <dgm:t>
        <a:bodyPr/>
        <a:lstStyle/>
        <a:p>
          <a:endParaRPr lang="ru-RU"/>
        </a:p>
      </dgm:t>
    </dgm:pt>
    <dgm:pt modelId="{7016243E-C9A4-4330-8F32-BDE08293749B}" type="sibTrans" cxnId="{712DF93B-111A-405F-9624-1DA7F08EF8BC}">
      <dgm:prSet/>
      <dgm:spPr/>
      <dgm:t>
        <a:bodyPr/>
        <a:lstStyle/>
        <a:p>
          <a:endParaRPr lang="ru-RU"/>
        </a:p>
      </dgm:t>
    </dgm:pt>
    <dgm:pt modelId="{8AC1F1C1-8767-41C8-9CAF-4EB6BC7C3C6D}">
      <dgm:prSet phldrT="[Текст]" custT="1"/>
      <dgm:spPr/>
      <dgm:t>
        <a:bodyPr/>
        <a:lstStyle/>
        <a:p>
          <a:r>
            <a:rPr lang="ru-RU" sz="1800" dirty="0" smtClean="0"/>
            <a:t>Создать целостную систему модулей по кардиологии охватывающую все основные темы и разделы</a:t>
          </a:r>
          <a:endParaRPr lang="ru-RU" sz="1800" dirty="0"/>
        </a:p>
      </dgm:t>
    </dgm:pt>
    <dgm:pt modelId="{23E0B97F-0EBB-429D-B9CE-A0822AD4304C}" type="parTrans" cxnId="{1186249C-1858-4753-AB87-874DB7DFDD7F}">
      <dgm:prSet/>
      <dgm:spPr/>
      <dgm:t>
        <a:bodyPr/>
        <a:lstStyle/>
        <a:p>
          <a:endParaRPr lang="ru-RU"/>
        </a:p>
      </dgm:t>
    </dgm:pt>
    <dgm:pt modelId="{5D0FCA69-4E96-46DF-B657-C124ACE3C82E}" type="sibTrans" cxnId="{1186249C-1858-4753-AB87-874DB7DFDD7F}">
      <dgm:prSet/>
      <dgm:spPr/>
      <dgm:t>
        <a:bodyPr/>
        <a:lstStyle/>
        <a:p>
          <a:endParaRPr lang="ru-RU"/>
        </a:p>
      </dgm:t>
    </dgm:pt>
    <dgm:pt modelId="{97F9641D-61FD-438E-8BEF-8C8B6C7A5B55}" type="pres">
      <dgm:prSet presAssocID="{9F142321-D92F-4DAF-AAD5-0EA23A085AFD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F5DB8EAD-3FB8-4B9C-9CE6-5E6FAB59DDBE}" type="pres">
      <dgm:prSet presAssocID="{9C57C7AB-A5AE-4447-A8D3-0DB3DA202C92}" presName="root" presStyleCnt="0"/>
      <dgm:spPr/>
    </dgm:pt>
    <dgm:pt modelId="{F4EB1454-4065-43AE-A72D-612C9626C1BB}" type="pres">
      <dgm:prSet presAssocID="{9C57C7AB-A5AE-4447-A8D3-0DB3DA202C92}" presName="rootComposite" presStyleCnt="0"/>
      <dgm:spPr/>
    </dgm:pt>
    <dgm:pt modelId="{F16CAF8D-26F0-48F7-B461-2A7D51562A35}" type="pres">
      <dgm:prSet presAssocID="{9C57C7AB-A5AE-4447-A8D3-0DB3DA202C92}" presName="rootText" presStyleLbl="node1" presStyleIdx="0" presStyleCnt="2" custScaleY="60452" custLinFactNeighborX="-50817" custLinFactNeighborY="-183"/>
      <dgm:spPr/>
      <dgm:t>
        <a:bodyPr/>
        <a:lstStyle/>
        <a:p>
          <a:endParaRPr lang="ru-RU"/>
        </a:p>
      </dgm:t>
    </dgm:pt>
    <dgm:pt modelId="{A75EDB86-94A6-410F-977B-FF9BA2B7C7A7}" type="pres">
      <dgm:prSet presAssocID="{9C57C7AB-A5AE-4447-A8D3-0DB3DA202C92}" presName="rootConnector" presStyleLbl="node1" presStyleIdx="0" presStyleCnt="2"/>
      <dgm:spPr/>
      <dgm:t>
        <a:bodyPr/>
        <a:lstStyle/>
        <a:p>
          <a:endParaRPr lang="ru-RU"/>
        </a:p>
      </dgm:t>
    </dgm:pt>
    <dgm:pt modelId="{B96D2F39-C6CA-4A7B-9B58-88D6EAC50282}" type="pres">
      <dgm:prSet presAssocID="{9C57C7AB-A5AE-4447-A8D3-0DB3DA202C92}" presName="childShape" presStyleCnt="0"/>
      <dgm:spPr/>
    </dgm:pt>
    <dgm:pt modelId="{639E253A-AA76-4740-BED5-D74C73853758}" type="pres">
      <dgm:prSet presAssocID="{29BF52C3-9394-46D5-8355-BD839F196611}" presName="Name13" presStyleLbl="parChTrans1D2" presStyleIdx="0" presStyleCnt="4"/>
      <dgm:spPr/>
      <dgm:t>
        <a:bodyPr/>
        <a:lstStyle/>
        <a:p>
          <a:endParaRPr lang="ru-RU"/>
        </a:p>
      </dgm:t>
    </dgm:pt>
    <dgm:pt modelId="{4E6570A4-3FE0-429D-A0CA-4B47C9DB27E8}" type="pres">
      <dgm:prSet presAssocID="{5B9A97AF-5EE0-48DD-96AF-1470B9D396D4}" presName="childText" presStyleLbl="bgAcc1" presStyleIdx="0" presStyleCnt="4" custScaleX="180942" custLinFactNeighborX="-7376" custLinFactNeighborY="629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1F043C1-E516-40C8-9BEC-BEF02ACC901B}" type="pres">
      <dgm:prSet presAssocID="{31759E1F-3E0D-4C77-A215-11D1343E4A6D}" presName="Name13" presStyleLbl="parChTrans1D2" presStyleIdx="1" presStyleCnt="4"/>
      <dgm:spPr/>
      <dgm:t>
        <a:bodyPr/>
        <a:lstStyle/>
        <a:p>
          <a:endParaRPr lang="ru-RU"/>
        </a:p>
      </dgm:t>
    </dgm:pt>
    <dgm:pt modelId="{DF0A7323-D829-4DDA-9D57-295D0846694C}" type="pres">
      <dgm:prSet presAssocID="{16130095-7E5A-442D-A1E8-7B167ED36635}" presName="childText" presStyleLbl="bgAcc1" presStyleIdx="1" presStyleCnt="4" custScaleX="183012" custScaleY="128088" custLinFactNeighborX="-3806" custLinFactNeighborY="-445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262E1BC-FDD7-46B7-93D6-1749F983E265}" type="pres">
      <dgm:prSet presAssocID="{F9459E93-C2FE-428D-B394-81B9EC512FD0}" presName="root" presStyleCnt="0"/>
      <dgm:spPr/>
    </dgm:pt>
    <dgm:pt modelId="{755C4416-2EE8-4E6D-B61D-1133175F9C16}" type="pres">
      <dgm:prSet presAssocID="{F9459E93-C2FE-428D-B394-81B9EC512FD0}" presName="rootComposite" presStyleCnt="0"/>
      <dgm:spPr/>
    </dgm:pt>
    <dgm:pt modelId="{933AC0A5-E8CD-42A0-BFAD-5F0106776F35}" type="pres">
      <dgm:prSet presAssocID="{F9459E93-C2FE-428D-B394-81B9EC512FD0}" presName="rootText" presStyleLbl="node1" presStyleIdx="1" presStyleCnt="2" custScaleX="151382" custScaleY="77015" custLinFactNeighborX="7195" custLinFactNeighborY="356"/>
      <dgm:spPr/>
      <dgm:t>
        <a:bodyPr/>
        <a:lstStyle/>
        <a:p>
          <a:endParaRPr lang="ru-RU"/>
        </a:p>
      </dgm:t>
    </dgm:pt>
    <dgm:pt modelId="{785AC1A6-47FD-4471-AC6A-80131D9B7C11}" type="pres">
      <dgm:prSet presAssocID="{F9459E93-C2FE-428D-B394-81B9EC512FD0}" presName="rootConnector" presStyleLbl="node1" presStyleIdx="1" presStyleCnt="2"/>
      <dgm:spPr/>
      <dgm:t>
        <a:bodyPr/>
        <a:lstStyle/>
        <a:p>
          <a:endParaRPr lang="ru-RU"/>
        </a:p>
      </dgm:t>
    </dgm:pt>
    <dgm:pt modelId="{1F8C8DD9-81BF-4CFF-9E5B-438C5726F94E}" type="pres">
      <dgm:prSet presAssocID="{F9459E93-C2FE-428D-B394-81B9EC512FD0}" presName="childShape" presStyleCnt="0"/>
      <dgm:spPr/>
    </dgm:pt>
    <dgm:pt modelId="{5C6AD434-0A83-4AF0-9BDB-EB9B506EEFD6}" type="pres">
      <dgm:prSet presAssocID="{F126BDAA-4589-40B9-91D2-CFC0BFC5FDDB}" presName="Name13" presStyleLbl="parChTrans1D2" presStyleIdx="2" presStyleCnt="4"/>
      <dgm:spPr/>
      <dgm:t>
        <a:bodyPr/>
        <a:lstStyle/>
        <a:p>
          <a:endParaRPr lang="ru-RU"/>
        </a:p>
      </dgm:t>
    </dgm:pt>
    <dgm:pt modelId="{96295EED-9A88-48C6-B9DE-C8A956A231B1}" type="pres">
      <dgm:prSet presAssocID="{AE38E46F-D110-450A-A9CE-BB6F4C60B970}" presName="childText" presStyleLbl="bgAcc1" presStyleIdx="2" presStyleCnt="4" custScaleX="170841" custLinFactNeighborX="3280" custLinFactNeighborY="-1026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AE69377-EFF3-406E-B551-21B8781C4ED0}" type="pres">
      <dgm:prSet presAssocID="{23E0B97F-0EBB-429D-B9CE-A0822AD4304C}" presName="Name13" presStyleLbl="parChTrans1D2" presStyleIdx="3" presStyleCnt="4"/>
      <dgm:spPr/>
      <dgm:t>
        <a:bodyPr/>
        <a:lstStyle/>
        <a:p>
          <a:endParaRPr lang="ru-RU"/>
        </a:p>
      </dgm:t>
    </dgm:pt>
    <dgm:pt modelId="{7F92FA83-52F9-4AA9-B881-60FB16427442}" type="pres">
      <dgm:prSet presAssocID="{8AC1F1C1-8767-41C8-9CAF-4EB6BC7C3C6D}" presName="childText" presStyleLbl="bgAcc1" presStyleIdx="3" presStyleCnt="4" custScaleX="167279" custLinFactNeighborX="-1822" custLinFactNeighborY="-1496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712DF93B-111A-405F-9624-1DA7F08EF8BC}" srcId="{F9459E93-C2FE-428D-B394-81B9EC512FD0}" destId="{AE38E46F-D110-450A-A9CE-BB6F4C60B970}" srcOrd="0" destOrd="0" parTransId="{F126BDAA-4589-40B9-91D2-CFC0BFC5FDDB}" sibTransId="{7016243E-C9A4-4330-8F32-BDE08293749B}"/>
    <dgm:cxn modelId="{1186249C-1858-4753-AB87-874DB7DFDD7F}" srcId="{F9459E93-C2FE-428D-B394-81B9EC512FD0}" destId="{8AC1F1C1-8767-41C8-9CAF-4EB6BC7C3C6D}" srcOrd="1" destOrd="0" parTransId="{23E0B97F-0EBB-429D-B9CE-A0822AD4304C}" sibTransId="{5D0FCA69-4E96-46DF-B657-C124ACE3C82E}"/>
    <dgm:cxn modelId="{68636511-0F73-4931-84D5-149AF8471AB6}" type="presOf" srcId="{16130095-7E5A-442D-A1E8-7B167ED36635}" destId="{DF0A7323-D829-4DDA-9D57-295D0846694C}" srcOrd="0" destOrd="0" presId="urn:microsoft.com/office/officeart/2005/8/layout/hierarchy3"/>
    <dgm:cxn modelId="{0DEB397B-96A9-4B56-A72C-B7A3B616603B}" type="presOf" srcId="{8AC1F1C1-8767-41C8-9CAF-4EB6BC7C3C6D}" destId="{7F92FA83-52F9-4AA9-B881-60FB16427442}" srcOrd="0" destOrd="0" presId="urn:microsoft.com/office/officeart/2005/8/layout/hierarchy3"/>
    <dgm:cxn modelId="{63FC2483-A541-40C5-A473-C73F1E09AC25}" type="presOf" srcId="{F9459E93-C2FE-428D-B394-81B9EC512FD0}" destId="{933AC0A5-E8CD-42A0-BFAD-5F0106776F35}" srcOrd="0" destOrd="0" presId="urn:microsoft.com/office/officeart/2005/8/layout/hierarchy3"/>
    <dgm:cxn modelId="{DB4B801A-CE89-4CBA-AAB6-BB06F6C4A1C9}" srcId="{9C57C7AB-A5AE-4447-A8D3-0DB3DA202C92}" destId="{16130095-7E5A-442D-A1E8-7B167ED36635}" srcOrd="1" destOrd="0" parTransId="{31759E1F-3E0D-4C77-A215-11D1343E4A6D}" sibTransId="{0B60F913-AF8C-48CB-8895-1F15D75A18DB}"/>
    <dgm:cxn modelId="{06C7B7F4-01E3-4C6D-92AC-4BACB6CAB526}" type="presOf" srcId="{9F142321-D92F-4DAF-AAD5-0EA23A085AFD}" destId="{97F9641D-61FD-438E-8BEF-8C8B6C7A5B55}" srcOrd="0" destOrd="0" presId="urn:microsoft.com/office/officeart/2005/8/layout/hierarchy3"/>
    <dgm:cxn modelId="{93A7ACC1-1A05-4152-AF65-E8DADA874DED}" type="presOf" srcId="{23E0B97F-0EBB-429D-B9CE-A0822AD4304C}" destId="{DAE69377-EFF3-406E-B551-21B8781C4ED0}" srcOrd="0" destOrd="0" presId="urn:microsoft.com/office/officeart/2005/8/layout/hierarchy3"/>
    <dgm:cxn modelId="{061B91ED-6751-4EB9-8CB3-939A5BF73622}" type="presOf" srcId="{5B9A97AF-5EE0-48DD-96AF-1470B9D396D4}" destId="{4E6570A4-3FE0-429D-A0CA-4B47C9DB27E8}" srcOrd="0" destOrd="0" presId="urn:microsoft.com/office/officeart/2005/8/layout/hierarchy3"/>
    <dgm:cxn modelId="{E7B78F7A-287B-4315-85AA-90D192DD0300}" type="presOf" srcId="{31759E1F-3E0D-4C77-A215-11D1343E4A6D}" destId="{81F043C1-E516-40C8-9BEC-BEF02ACC901B}" srcOrd="0" destOrd="0" presId="urn:microsoft.com/office/officeart/2005/8/layout/hierarchy3"/>
    <dgm:cxn modelId="{04D7B06C-CA96-4C20-B7A5-5CA772E0A009}" srcId="{9F142321-D92F-4DAF-AAD5-0EA23A085AFD}" destId="{9C57C7AB-A5AE-4447-A8D3-0DB3DA202C92}" srcOrd="0" destOrd="0" parTransId="{A079609D-319C-4EDA-A551-262D6A934FE3}" sibTransId="{7261CFB5-D68E-41DD-B0A9-4B4DB5EA4979}"/>
    <dgm:cxn modelId="{38D76B86-F41A-42CD-B93C-D0DDAA1F055F}" type="presOf" srcId="{29BF52C3-9394-46D5-8355-BD839F196611}" destId="{639E253A-AA76-4740-BED5-D74C73853758}" srcOrd="0" destOrd="0" presId="urn:microsoft.com/office/officeart/2005/8/layout/hierarchy3"/>
    <dgm:cxn modelId="{7FA5ABCA-6422-4455-820B-1F4BCC2A991E}" type="presOf" srcId="{9C57C7AB-A5AE-4447-A8D3-0DB3DA202C92}" destId="{A75EDB86-94A6-410F-977B-FF9BA2B7C7A7}" srcOrd="1" destOrd="0" presId="urn:microsoft.com/office/officeart/2005/8/layout/hierarchy3"/>
    <dgm:cxn modelId="{CC0B8268-44DC-4E6F-92AB-F6B70884AEB6}" type="presOf" srcId="{F126BDAA-4589-40B9-91D2-CFC0BFC5FDDB}" destId="{5C6AD434-0A83-4AF0-9BDB-EB9B506EEFD6}" srcOrd="0" destOrd="0" presId="urn:microsoft.com/office/officeart/2005/8/layout/hierarchy3"/>
    <dgm:cxn modelId="{023375A3-CAF3-41C1-A969-B5BACB967233}" srcId="{9F142321-D92F-4DAF-AAD5-0EA23A085AFD}" destId="{F9459E93-C2FE-428D-B394-81B9EC512FD0}" srcOrd="1" destOrd="0" parTransId="{189F504A-8C57-4C8D-86CB-298AA0BA7998}" sibTransId="{7B583910-0FDB-4AAE-BCBE-A0B5377C8662}"/>
    <dgm:cxn modelId="{68C0BBB0-A3DC-4299-B446-76A833A9B738}" type="presOf" srcId="{9C57C7AB-A5AE-4447-A8D3-0DB3DA202C92}" destId="{F16CAF8D-26F0-48F7-B461-2A7D51562A35}" srcOrd="0" destOrd="0" presId="urn:microsoft.com/office/officeart/2005/8/layout/hierarchy3"/>
    <dgm:cxn modelId="{56E2075F-EB30-447B-B948-71DE133E6601}" type="presOf" srcId="{F9459E93-C2FE-428D-B394-81B9EC512FD0}" destId="{785AC1A6-47FD-4471-AC6A-80131D9B7C11}" srcOrd="1" destOrd="0" presId="urn:microsoft.com/office/officeart/2005/8/layout/hierarchy3"/>
    <dgm:cxn modelId="{F128A0D7-EBC8-47C0-91E1-D6EB1DE571BE}" srcId="{9C57C7AB-A5AE-4447-A8D3-0DB3DA202C92}" destId="{5B9A97AF-5EE0-48DD-96AF-1470B9D396D4}" srcOrd="0" destOrd="0" parTransId="{29BF52C3-9394-46D5-8355-BD839F196611}" sibTransId="{2704D0FD-530C-4353-948C-0C6A35EF6C0A}"/>
    <dgm:cxn modelId="{7E0EC8EF-02B8-4C1A-A2C2-536EF2F54A29}" type="presOf" srcId="{AE38E46F-D110-450A-A9CE-BB6F4C60B970}" destId="{96295EED-9A88-48C6-B9DE-C8A956A231B1}" srcOrd="0" destOrd="0" presId="urn:microsoft.com/office/officeart/2005/8/layout/hierarchy3"/>
    <dgm:cxn modelId="{C1DF8B73-4863-4F15-A8C5-CD3EB28AF0B6}" type="presParOf" srcId="{97F9641D-61FD-438E-8BEF-8C8B6C7A5B55}" destId="{F5DB8EAD-3FB8-4B9C-9CE6-5E6FAB59DDBE}" srcOrd="0" destOrd="0" presId="urn:microsoft.com/office/officeart/2005/8/layout/hierarchy3"/>
    <dgm:cxn modelId="{0AD44D60-8A97-4BF1-80A0-AC3996B24AEB}" type="presParOf" srcId="{F5DB8EAD-3FB8-4B9C-9CE6-5E6FAB59DDBE}" destId="{F4EB1454-4065-43AE-A72D-612C9626C1BB}" srcOrd="0" destOrd="0" presId="urn:microsoft.com/office/officeart/2005/8/layout/hierarchy3"/>
    <dgm:cxn modelId="{4CC2943D-3707-4644-B1DD-C2C984983FBA}" type="presParOf" srcId="{F4EB1454-4065-43AE-A72D-612C9626C1BB}" destId="{F16CAF8D-26F0-48F7-B461-2A7D51562A35}" srcOrd="0" destOrd="0" presId="urn:microsoft.com/office/officeart/2005/8/layout/hierarchy3"/>
    <dgm:cxn modelId="{2CE603D5-ED8D-4D77-A8DA-DB832577C56A}" type="presParOf" srcId="{F4EB1454-4065-43AE-A72D-612C9626C1BB}" destId="{A75EDB86-94A6-410F-977B-FF9BA2B7C7A7}" srcOrd="1" destOrd="0" presId="urn:microsoft.com/office/officeart/2005/8/layout/hierarchy3"/>
    <dgm:cxn modelId="{634DCAC5-A9A8-4E07-BBDA-A0600E846064}" type="presParOf" srcId="{F5DB8EAD-3FB8-4B9C-9CE6-5E6FAB59DDBE}" destId="{B96D2F39-C6CA-4A7B-9B58-88D6EAC50282}" srcOrd="1" destOrd="0" presId="urn:microsoft.com/office/officeart/2005/8/layout/hierarchy3"/>
    <dgm:cxn modelId="{6486E56E-AB11-4635-A7BD-A6FDF6E709A6}" type="presParOf" srcId="{B96D2F39-C6CA-4A7B-9B58-88D6EAC50282}" destId="{639E253A-AA76-4740-BED5-D74C73853758}" srcOrd="0" destOrd="0" presId="urn:microsoft.com/office/officeart/2005/8/layout/hierarchy3"/>
    <dgm:cxn modelId="{1D87C707-21F2-4D98-8EAB-B499D4E5F8CB}" type="presParOf" srcId="{B96D2F39-C6CA-4A7B-9B58-88D6EAC50282}" destId="{4E6570A4-3FE0-429D-A0CA-4B47C9DB27E8}" srcOrd="1" destOrd="0" presId="urn:microsoft.com/office/officeart/2005/8/layout/hierarchy3"/>
    <dgm:cxn modelId="{64B66870-1B8B-431A-957A-6735C01F5C6C}" type="presParOf" srcId="{B96D2F39-C6CA-4A7B-9B58-88D6EAC50282}" destId="{81F043C1-E516-40C8-9BEC-BEF02ACC901B}" srcOrd="2" destOrd="0" presId="urn:microsoft.com/office/officeart/2005/8/layout/hierarchy3"/>
    <dgm:cxn modelId="{3817C5B2-3EC0-422D-81EF-7C103DE2B149}" type="presParOf" srcId="{B96D2F39-C6CA-4A7B-9B58-88D6EAC50282}" destId="{DF0A7323-D829-4DDA-9D57-295D0846694C}" srcOrd="3" destOrd="0" presId="urn:microsoft.com/office/officeart/2005/8/layout/hierarchy3"/>
    <dgm:cxn modelId="{518AFAB0-AF94-44D8-9FBE-44BFC293D37F}" type="presParOf" srcId="{97F9641D-61FD-438E-8BEF-8C8B6C7A5B55}" destId="{3262E1BC-FDD7-46B7-93D6-1749F983E265}" srcOrd="1" destOrd="0" presId="urn:microsoft.com/office/officeart/2005/8/layout/hierarchy3"/>
    <dgm:cxn modelId="{816F444C-7CF3-406C-85B1-27B4827F901C}" type="presParOf" srcId="{3262E1BC-FDD7-46B7-93D6-1749F983E265}" destId="{755C4416-2EE8-4E6D-B61D-1133175F9C16}" srcOrd="0" destOrd="0" presId="urn:microsoft.com/office/officeart/2005/8/layout/hierarchy3"/>
    <dgm:cxn modelId="{C6EFC6F7-2A07-4EFD-99D6-883EBB1B7631}" type="presParOf" srcId="{755C4416-2EE8-4E6D-B61D-1133175F9C16}" destId="{933AC0A5-E8CD-42A0-BFAD-5F0106776F35}" srcOrd="0" destOrd="0" presId="urn:microsoft.com/office/officeart/2005/8/layout/hierarchy3"/>
    <dgm:cxn modelId="{6D64D3D6-5DE5-4C9E-9BE6-421DE36D1292}" type="presParOf" srcId="{755C4416-2EE8-4E6D-B61D-1133175F9C16}" destId="{785AC1A6-47FD-4471-AC6A-80131D9B7C11}" srcOrd="1" destOrd="0" presId="urn:microsoft.com/office/officeart/2005/8/layout/hierarchy3"/>
    <dgm:cxn modelId="{89794113-1F73-4C5C-8557-C630DF04E633}" type="presParOf" srcId="{3262E1BC-FDD7-46B7-93D6-1749F983E265}" destId="{1F8C8DD9-81BF-4CFF-9E5B-438C5726F94E}" srcOrd="1" destOrd="0" presId="urn:microsoft.com/office/officeart/2005/8/layout/hierarchy3"/>
    <dgm:cxn modelId="{D78ABB2B-369F-4012-A01D-3220460E1737}" type="presParOf" srcId="{1F8C8DD9-81BF-4CFF-9E5B-438C5726F94E}" destId="{5C6AD434-0A83-4AF0-9BDB-EB9B506EEFD6}" srcOrd="0" destOrd="0" presId="urn:microsoft.com/office/officeart/2005/8/layout/hierarchy3"/>
    <dgm:cxn modelId="{33B0D14D-AEE1-404C-8702-B1DCBDED0D60}" type="presParOf" srcId="{1F8C8DD9-81BF-4CFF-9E5B-438C5726F94E}" destId="{96295EED-9A88-48C6-B9DE-C8A956A231B1}" srcOrd="1" destOrd="0" presId="urn:microsoft.com/office/officeart/2005/8/layout/hierarchy3"/>
    <dgm:cxn modelId="{84AE69CE-D526-4CED-9E2F-13949D76F836}" type="presParOf" srcId="{1F8C8DD9-81BF-4CFF-9E5B-438C5726F94E}" destId="{DAE69377-EFF3-406E-B551-21B8781C4ED0}" srcOrd="2" destOrd="0" presId="urn:microsoft.com/office/officeart/2005/8/layout/hierarchy3"/>
    <dgm:cxn modelId="{E3D7F92B-C268-474F-BC74-4E2FC12B526B}" type="presParOf" srcId="{1F8C8DD9-81BF-4CFF-9E5B-438C5726F94E}" destId="{7F92FA83-52F9-4AA9-B881-60FB16427442}" srcOrd="3" destOrd="0" presId="urn:microsoft.com/office/officeart/2005/8/layout/hierarchy3"/>
  </dgm:cxnLst>
  <dgm:bg/>
  <dgm:whole/>
  <dgm:extLst>
    <a:ext uri="http://schemas.microsoft.com/office/drawing/2008/diagram">
      <dsp:dataModelExt xmlns=""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EB0E358A-E1F5-4B3F-BF8D-F5351B696EE7}" type="doc">
      <dgm:prSet loTypeId="urn:microsoft.com/office/officeart/2005/8/layout/process5" loCatId="process" qsTypeId="urn:microsoft.com/office/officeart/2005/8/quickstyle/simple3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EB1DFFF4-1DC6-4321-B092-1B5257C36160}">
      <dgm:prSet phldrT="[Текст]" custT="1"/>
      <dgm:spPr/>
      <dgm:t>
        <a:bodyPr/>
        <a:lstStyle/>
        <a:p>
          <a:r>
            <a:rPr lang="ru-RU" sz="1800" dirty="0" smtClean="0"/>
            <a:t>Одобренный к разработке модуль</a:t>
          </a:r>
          <a:endParaRPr lang="ru-RU" sz="1800" dirty="0"/>
        </a:p>
      </dgm:t>
    </dgm:pt>
    <dgm:pt modelId="{9913A9DB-0168-46C3-857C-E421AB3BF276}" type="parTrans" cxnId="{1833AC9E-08B1-428A-BB69-FCE15DF4E92D}">
      <dgm:prSet/>
      <dgm:spPr/>
      <dgm:t>
        <a:bodyPr/>
        <a:lstStyle/>
        <a:p>
          <a:endParaRPr lang="ru-RU"/>
        </a:p>
      </dgm:t>
    </dgm:pt>
    <dgm:pt modelId="{A24B1236-FC40-4F66-8AC0-D5C75DD31E99}" type="sibTrans" cxnId="{1833AC9E-08B1-428A-BB69-FCE15DF4E92D}">
      <dgm:prSet/>
      <dgm:spPr/>
      <dgm:t>
        <a:bodyPr/>
        <a:lstStyle/>
        <a:p>
          <a:endParaRPr lang="ru-RU"/>
        </a:p>
      </dgm:t>
    </dgm:pt>
    <dgm:pt modelId="{AD254A37-D153-45F3-A9B2-358C483E6007}">
      <dgm:prSet phldrT="[Текст]" custT="1"/>
      <dgm:spPr/>
      <dgm:t>
        <a:bodyPr/>
        <a:lstStyle/>
        <a:p>
          <a:r>
            <a:rPr lang="ru-RU" sz="1800" dirty="0" smtClean="0"/>
            <a:t>Договор с издательством </a:t>
          </a:r>
          <a:r>
            <a:rPr lang="ru-RU" sz="1800" dirty="0" err="1" smtClean="0"/>
            <a:t>ГЭОТАР</a:t>
          </a:r>
          <a:r>
            <a:rPr lang="ru-RU" sz="1800" dirty="0" smtClean="0"/>
            <a:t> на разработку модуля</a:t>
          </a:r>
          <a:endParaRPr lang="ru-RU" sz="1800" dirty="0"/>
        </a:p>
      </dgm:t>
    </dgm:pt>
    <dgm:pt modelId="{2D75C1C5-F04C-4723-8F4A-055871CD9B42}" type="parTrans" cxnId="{E2168AD2-F5DC-445D-9D1A-81D438A4D601}">
      <dgm:prSet/>
      <dgm:spPr/>
      <dgm:t>
        <a:bodyPr/>
        <a:lstStyle/>
        <a:p>
          <a:endParaRPr lang="ru-RU"/>
        </a:p>
      </dgm:t>
    </dgm:pt>
    <dgm:pt modelId="{1D4388C5-86DD-4D21-98ED-212EA65D6CC4}" type="sibTrans" cxnId="{E2168AD2-F5DC-445D-9D1A-81D438A4D601}">
      <dgm:prSet/>
      <dgm:spPr/>
      <dgm:t>
        <a:bodyPr/>
        <a:lstStyle/>
        <a:p>
          <a:endParaRPr lang="ru-RU"/>
        </a:p>
      </dgm:t>
    </dgm:pt>
    <dgm:pt modelId="{89C32EE8-C6A5-4817-8D9E-905C246502E6}">
      <dgm:prSet phldrT="[Текст]" custT="1"/>
      <dgm:spPr/>
      <dgm:t>
        <a:bodyPr/>
        <a:lstStyle/>
        <a:p>
          <a:r>
            <a:rPr lang="ru-RU" sz="1800" dirty="0" smtClean="0"/>
            <a:t>Разработка модуля согласно рекомендациям экспертного совета по </a:t>
          </a:r>
          <a:r>
            <a:rPr lang="ru-RU" sz="1800" dirty="0" err="1" smtClean="0"/>
            <a:t>НМО</a:t>
          </a:r>
          <a:endParaRPr lang="ru-RU" sz="1800" dirty="0"/>
        </a:p>
      </dgm:t>
    </dgm:pt>
    <dgm:pt modelId="{2768FC1A-3109-4D95-A0F5-2378ACFF3CE2}" type="parTrans" cxnId="{A0817625-F134-4462-A834-F981F4FF979B}">
      <dgm:prSet/>
      <dgm:spPr/>
      <dgm:t>
        <a:bodyPr/>
        <a:lstStyle/>
        <a:p>
          <a:endParaRPr lang="ru-RU"/>
        </a:p>
      </dgm:t>
    </dgm:pt>
    <dgm:pt modelId="{E1A4EE7F-7BA5-4561-979C-320175B74D81}" type="sibTrans" cxnId="{A0817625-F134-4462-A834-F981F4FF979B}">
      <dgm:prSet/>
      <dgm:spPr/>
      <dgm:t>
        <a:bodyPr/>
        <a:lstStyle/>
        <a:p>
          <a:endParaRPr lang="ru-RU"/>
        </a:p>
      </dgm:t>
    </dgm:pt>
    <dgm:pt modelId="{B3F5FEFD-ADE3-4DFB-B337-FB4BC0984A9C}">
      <dgm:prSet phldrT="[Текст]" custT="1"/>
      <dgm:spPr/>
      <dgm:t>
        <a:bodyPr/>
        <a:lstStyle/>
        <a:p>
          <a:r>
            <a:rPr lang="ru-RU" sz="1800" dirty="0" smtClean="0"/>
            <a:t>Внутренняя экспертиза содержания модуля</a:t>
          </a:r>
          <a:endParaRPr lang="ru-RU" sz="1800" dirty="0"/>
        </a:p>
      </dgm:t>
    </dgm:pt>
    <dgm:pt modelId="{B1EA6C6C-A11C-4EC6-BAB5-BB09B842944F}" type="parTrans" cxnId="{755EDB7E-8EB8-483E-A3BE-690B65C533ED}">
      <dgm:prSet/>
      <dgm:spPr/>
      <dgm:t>
        <a:bodyPr/>
        <a:lstStyle/>
        <a:p>
          <a:endParaRPr lang="ru-RU"/>
        </a:p>
      </dgm:t>
    </dgm:pt>
    <dgm:pt modelId="{F82B27B3-9EC2-4CDF-9646-B89BAB790AA6}" type="sibTrans" cxnId="{755EDB7E-8EB8-483E-A3BE-690B65C533ED}">
      <dgm:prSet/>
      <dgm:spPr/>
      <dgm:t>
        <a:bodyPr/>
        <a:lstStyle/>
        <a:p>
          <a:endParaRPr lang="ru-RU"/>
        </a:p>
      </dgm:t>
    </dgm:pt>
    <dgm:pt modelId="{9A38A641-900F-4271-AF8B-BE8957E9557A}">
      <dgm:prSet phldrT="[Текст]" custT="1"/>
      <dgm:spPr/>
      <dgm:t>
        <a:bodyPr/>
        <a:lstStyle/>
        <a:p>
          <a:r>
            <a:rPr lang="ru-RU" sz="1800" dirty="0" smtClean="0"/>
            <a:t>Передача модуля в Координационный совет и внешняя экспертиза</a:t>
          </a:r>
          <a:endParaRPr lang="ru-RU" sz="1800" dirty="0"/>
        </a:p>
      </dgm:t>
    </dgm:pt>
    <dgm:pt modelId="{11986BC8-709E-4A55-8EB8-148E35708BBE}" type="parTrans" cxnId="{12F2AFDB-E6AB-419A-B76E-3071E0F2A443}">
      <dgm:prSet/>
      <dgm:spPr/>
      <dgm:t>
        <a:bodyPr/>
        <a:lstStyle/>
        <a:p>
          <a:endParaRPr lang="ru-RU"/>
        </a:p>
      </dgm:t>
    </dgm:pt>
    <dgm:pt modelId="{006ACD4F-D7FD-44E1-9BF9-E825418ACED9}" type="sibTrans" cxnId="{12F2AFDB-E6AB-419A-B76E-3071E0F2A443}">
      <dgm:prSet/>
      <dgm:spPr/>
      <dgm:t>
        <a:bodyPr/>
        <a:lstStyle/>
        <a:p>
          <a:endParaRPr lang="ru-RU"/>
        </a:p>
      </dgm:t>
    </dgm:pt>
    <dgm:pt modelId="{9B0D7738-BD27-43E3-B07F-B9380C28AF62}">
      <dgm:prSet phldrT="[Текст]" custT="1"/>
      <dgm:spPr/>
      <dgm:t>
        <a:bodyPr/>
        <a:lstStyle/>
        <a:p>
          <a:r>
            <a:rPr lang="ru-RU" sz="1800" dirty="0" smtClean="0"/>
            <a:t>Размещение на сайте Координационного совета МЗ РФ по </a:t>
          </a:r>
          <a:r>
            <a:rPr lang="ru-RU" sz="1800" dirty="0" err="1" smtClean="0"/>
            <a:t>НМО</a:t>
          </a:r>
          <a:endParaRPr lang="ru-RU" sz="1800" dirty="0"/>
        </a:p>
      </dgm:t>
    </dgm:pt>
    <dgm:pt modelId="{D5F3058A-6B5B-46E8-A476-18EBD54CAAB6}" type="parTrans" cxnId="{C53B895E-A9CA-4FDB-A3B1-6A1B4846FBAC}">
      <dgm:prSet/>
      <dgm:spPr/>
      <dgm:t>
        <a:bodyPr/>
        <a:lstStyle/>
        <a:p>
          <a:endParaRPr lang="ru-RU"/>
        </a:p>
      </dgm:t>
    </dgm:pt>
    <dgm:pt modelId="{A9006C85-D3CA-49F0-A6AD-C17E39FD7A5B}" type="sibTrans" cxnId="{C53B895E-A9CA-4FDB-A3B1-6A1B4846FBAC}">
      <dgm:prSet/>
      <dgm:spPr/>
      <dgm:t>
        <a:bodyPr/>
        <a:lstStyle/>
        <a:p>
          <a:endParaRPr lang="ru-RU"/>
        </a:p>
      </dgm:t>
    </dgm:pt>
    <dgm:pt modelId="{234D17C9-81CB-4926-8D63-C69FD5BBE513}" type="pres">
      <dgm:prSet presAssocID="{EB0E358A-E1F5-4B3F-BF8D-F5351B696EE7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500A2BAE-0EBF-4A4A-A3B3-F9D7FD32A8F5}" type="pres">
      <dgm:prSet presAssocID="{EB1DFFF4-1DC6-4321-B092-1B5257C36160}" presName="node" presStyleLbl="node1" presStyleIdx="0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3E28236-E453-4784-9836-4F636DEAF1ED}" type="pres">
      <dgm:prSet presAssocID="{A24B1236-FC40-4F66-8AC0-D5C75DD31E99}" presName="sibTrans" presStyleLbl="sibTrans2D1" presStyleIdx="0" presStyleCnt="5"/>
      <dgm:spPr/>
      <dgm:t>
        <a:bodyPr/>
        <a:lstStyle/>
        <a:p>
          <a:endParaRPr lang="ru-RU"/>
        </a:p>
      </dgm:t>
    </dgm:pt>
    <dgm:pt modelId="{566B4C5A-9B23-4CEF-80D4-144DC6668735}" type="pres">
      <dgm:prSet presAssocID="{A24B1236-FC40-4F66-8AC0-D5C75DD31E99}" presName="connectorText" presStyleLbl="sibTrans2D1" presStyleIdx="0" presStyleCnt="5"/>
      <dgm:spPr/>
      <dgm:t>
        <a:bodyPr/>
        <a:lstStyle/>
        <a:p>
          <a:endParaRPr lang="ru-RU"/>
        </a:p>
      </dgm:t>
    </dgm:pt>
    <dgm:pt modelId="{A1641A38-B03C-4239-8260-B28523C0A82C}" type="pres">
      <dgm:prSet presAssocID="{AD254A37-D153-45F3-A9B2-358C483E6007}" presName="node" presStyleLbl="node1" presStyleIdx="1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3327493-5A31-47FB-9D7E-17037AB7ECCE}" type="pres">
      <dgm:prSet presAssocID="{1D4388C5-86DD-4D21-98ED-212EA65D6CC4}" presName="sibTrans" presStyleLbl="sibTrans2D1" presStyleIdx="1" presStyleCnt="5"/>
      <dgm:spPr/>
      <dgm:t>
        <a:bodyPr/>
        <a:lstStyle/>
        <a:p>
          <a:endParaRPr lang="ru-RU"/>
        </a:p>
      </dgm:t>
    </dgm:pt>
    <dgm:pt modelId="{1CEF9673-0755-4488-9993-1119F9F1AB0E}" type="pres">
      <dgm:prSet presAssocID="{1D4388C5-86DD-4D21-98ED-212EA65D6CC4}" presName="connectorText" presStyleLbl="sibTrans2D1" presStyleIdx="1" presStyleCnt="5"/>
      <dgm:spPr/>
      <dgm:t>
        <a:bodyPr/>
        <a:lstStyle/>
        <a:p>
          <a:endParaRPr lang="ru-RU"/>
        </a:p>
      </dgm:t>
    </dgm:pt>
    <dgm:pt modelId="{6CF89F5B-2424-4135-B56B-C490B6CA6B23}" type="pres">
      <dgm:prSet presAssocID="{89C32EE8-C6A5-4817-8D9E-905C246502E6}" presName="node" presStyleLbl="node1" presStyleIdx="2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4A3B591-D990-466C-8F86-378FF2B47B6A}" type="pres">
      <dgm:prSet presAssocID="{E1A4EE7F-7BA5-4561-979C-320175B74D81}" presName="sibTrans" presStyleLbl="sibTrans2D1" presStyleIdx="2" presStyleCnt="5"/>
      <dgm:spPr/>
      <dgm:t>
        <a:bodyPr/>
        <a:lstStyle/>
        <a:p>
          <a:endParaRPr lang="ru-RU"/>
        </a:p>
      </dgm:t>
    </dgm:pt>
    <dgm:pt modelId="{C5E2D90A-E7E8-4F58-8CAF-BDA99FACEB01}" type="pres">
      <dgm:prSet presAssocID="{E1A4EE7F-7BA5-4561-979C-320175B74D81}" presName="connectorText" presStyleLbl="sibTrans2D1" presStyleIdx="2" presStyleCnt="5"/>
      <dgm:spPr/>
      <dgm:t>
        <a:bodyPr/>
        <a:lstStyle/>
        <a:p>
          <a:endParaRPr lang="ru-RU"/>
        </a:p>
      </dgm:t>
    </dgm:pt>
    <dgm:pt modelId="{0D20AA74-4AD6-4EB2-BB1E-C66002686B79}" type="pres">
      <dgm:prSet presAssocID="{B3F5FEFD-ADE3-4DFB-B337-FB4BC0984A9C}" presName="node" presStyleLbl="node1" presStyleIdx="3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3B32955-951D-4524-AFBA-42344965324C}" type="pres">
      <dgm:prSet presAssocID="{F82B27B3-9EC2-4CDF-9646-B89BAB790AA6}" presName="sibTrans" presStyleLbl="sibTrans2D1" presStyleIdx="3" presStyleCnt="5"/>
      <dgm:spPr/>
      <dgm:t>
        <a:bodyPr/>
        <a:lstStyle/>
        <a:p>
          <a:endParaRPr lang="ru-RU"/>
        </a:p>
      </dgm:t>
    </dgm:pt>
    <dgm:pt modelId="{EE01D4F5-D528-44F2-8C20-8B567D44C6AA}" type="pres">
      <dgm:prSet presAssocID="{F82B27B3-9EC2-4CDF-9646-B89BAB790AA6}" presName="connectorText" presStyleLbl="sibTrans2D1" presStyleIdx="3" presStyleCnt="5"/>
      <dgm:spPr/>
      <dgm:t>
        <a:bodyPr/>
        <a:lstStyle/>
        <a:p>
          <a:endParaRPr lang="ru-RU"/>
        </a:p>
      </dgm:t>
    </dgm:pt>
    <dgm:pt modelId="{A295E5C3-11E1-4D54-BB72-7728F97BA7B7}" type="pres">
      <dgm:prSet presAssocID="{9A38A641-900F-4271-AF8B-BE8957E9557A}" presName="node" presStyleLbl="node1" presStyleIdx="4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F35496F-9C0D-47BD-8D0A-B6BDF6CE094F}" type="pres">
      <dgm:prSet presAssocID="{006ACD4F-D7FD-44E1-9BF9-E825418ACED9}" presName="sibTrans" presStyleLbl="sibTrans2D1" presStyleIdx="4" presStyleCnt="5"/>
      <dgm:spPr/>
      <dgm:t>
        <a:bodyPr/>
        <a:lstStyle/>
        <a:p>
          <a:endParaRPr lang="ru-RU"/>
        </a:p>
      </dgm:t>
    </dgm:pt>
    <dgm:pt modelId="{5836BC8F-C17B-4930-85B8-5C92CC81EF86}" type="pres">
      <dgm:prSet presAssocID="{006ACD4F-D7FD-44E1-9BF9-E825418ACED9}" presName="connectorText" presStyleLbl="sibTrans2D1" presStyleIdx="4" presStyleCnt="5"/>
      <dgm:spPr/>
      <dgm:t>
        <a:bodyPr/>
        <a:lstStyle/>
        <a:p>
          <a:endParaRPr lang="ru-RU"/>
        </a:p>
      </dgm:t>
    </dgm:pt>
    <dgm:pt modelId="{A1CD41C1-9982-44F8-9607-6ED89EAFC381}" type="pres">
      <dgm:prSet presAssocID="{9B0D7738-BD27-43E3-B07F-B9380C28AF62}" presName="node" presStyleLbl="node1" presStyleIdx="5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F4E8639B-01A1-4706-B1EB-F691CF77FF57}" type="presOf" srcId="{EB1DFFF4-1DC6-4321-B092-1B5257C36160}" destId="{500A2BAE-0EBF-4A4A-A3B3-F9D7FD32A8F5}" srcOrd="0" destOrd="0" presId="urn:microsoft.com/office/officeart/2005/8/layout/process5"/>
    <dgm:cxn modelId="{B52A904E-6512-4191-9C0E-7CF27C95764A}" type="presOf" srcId="{006ACD4F-D7FD-44E1-9BF9-E825418ACED9}" destId="{5836BC8F-C17B-4930-85B8-5C92CC81EF86}" srcOrd="1" destOrd="0" presId="urn:microsoft.com/office/officeart/2005/8/layout/process5"/>
    <dgm:cxn modelId="{665FC238-EB72-42FB-8DE9-195E0FC23EAB}" type="presOf" srcId="{E1A4EE7F-7BA5-4561-979C-320175B74D81}" destId="{C5E2D90A-E7E8-4F58-8CAF-BDA99FACEB01}" srcOrd="1" destOrd="0" presId="urn:microsoft.com/office/officeart/2005/8/layout/process5"/>
    <dgm:cxn modelId="{5BE65C88-56CC-4E00-BECF-81AFB51C22E6}" type="presOf" srcId="{006ACD4F-D7FD-44E1-9BF9-E825418ACED9}" destId="{4F35496F-9C0D-47BD-8D0A-B6BDF6CE094F}" srcOrd="0" destOrd="0" presId="urn:microsoft.com/office/officeart/2005/8/layout/process5"/>
    <dgm:cxn modelId="{CE5C1724-2A27-42C6-8A63-B0CA00C16573}" type="presOf" srcId="{89C32EE8-C6A5-4817-8D9E-905C246502E6}" destId="{6CF89F5B-2424-4135-B56B-C490B6CA6B23}" srcOrd="0" destOrd="0" presId="urn:microsoft.com/office/officeart/2005/8/layout/process5"/>
    <dgm:cxn modelId="{12F2AFDB-E6AB-419A-B76E-3071E0F2A443}" srcId="{EB0E358A-E1F5-4B3F-BF8D-F5351B696EE7}" destId="{9A38A641-900F-4271-AF8B-BE8957E9557A}" srcOrd="4" destOrd="0" parTransId="{11986BC8-709E-4A55-8EB8-148E35708BBE}" sibTransId="{006ACD4F-D7FD-44E1-9BF9-E825418ACED9}"/>
    <dgm:cxn modelId="{9B065D40-4464-4422-96E7-E213D15B0123}" type="presOf" srcId="{F82B27B3-9EC2-4CDF-9646-B89BAB790AA6}" destId="{EE01D4F5-D528-44F2-8C20-8B567D44C6AA}" srcOrd="1" destOrd="0" presId="urn:microsoft.com/office/officeart/2005/8/layout/process5"/>
    <dgm:cxn modelId="{755EDB7E-8EB8-483E-A3BE-690B65C533ED}" srcId="{EB0E358A-E1F5-4B3F-BF8D-F5351B696EE7}" destId="{B3F5FEFD-ADE3-4DFB-B337-FB4BC0984A9C}" srcOrd="3" destOrd="0" parTransId="{B1EA6C6C-A11C-4EC6-BAB5-BB09B842944F}" sibTransId="{F82B27B3-9EC2-4CDF-9646-B89BAB790AA6}"/>
    <dgm:cxn modelId="{82499654-9834-4770-A77A-C2BFFD645FD1}" type="presOf" srcId="{1D4388C5-86DD-4D21-98ED-212EA65D6CC4}" destId="{73327493-5A31-47FB-9D7E-17037AB7ECCE}" srcOrd="0" destOrd="0" presId="urn:microsoft.com/office/officeart/2005/8/layout/process5"/>
    <dgm:cxn modelId="{85ED1B26-FF02-4433-B87E-8CAC5272458E}" type="presOf" srcId="{AD254A37-D153-45F3-A9B2-358C483E6007}" destId="{A1641A38-B03C-4239-8260-B28523C0A82C}" srcOrd="0" destOrd="0" presId="urn:microsoft.com/office/officeart/2005/8/layout/process5"/>
    <dgm:cxn modelId="{9CCC2A9C-B5A7-4FF6-9F7A-E6E8C2B8B8D7}" type="presOf" srcId="{A24B1236-FC40-4F66-8AC0-D5C75DD31E99}" destId="{A3E28236-E453-4784-9836-4F636DEAF1ED}" srcOrd="0" destOrd="0" presId="urn:microsoft.com/office/officeart/2005/8/layout/process5"/>
    <dgm:cxn modelId="{C53B895E-A9CA-4FDB-A3B1-6A1B4846FBAC}" srcId="{EB0E358A-E1F5-4B3F-BF8D-F5351B696EE7}" destId="{9B0D7738-BD27-43E3-B07F-B9380C28AF62}" srcOrd="5" destOrd="0" parTransId="{D5F3058A-6B5B-46E8-A476-18EBD54CAAB6}" sibTransId="{A9006C85-D3CA-49F0-A6AD-C17E39FD7A5B}"/>
    <dgm:cxn modelId="{71D13A16-A773-4B37-83EB-220066BD5661}" type="presOf" srcId="{9A38A641-900F-4271-AF8B-BE8957E9557A}" destId="{A295E5C3-11E1-4D54-BB72-7728F97BA7B7}" srcOrd="0" destOrd="0" presId="urn:microsoft.com/office/officeart/2005/8/layout/process5"/>
    <dgm:cxn modelId="{1833AC9E-08B1-428A-BB69-FCE15DF4E92D}" srcId="{EB0E358A-E1F5-4B3F-BF8D-F5351B696EE7}" destId="{EB1DFFF4-1DC6-4321-B092-1B5257C36160}" srcOrd="0" destOrd="0" parTransId="{9913A9DB-0168-46C3-857C-E421AB3BF276}" sibTransId="{A24B1236-FC40-4F66-8AC0-D5C75DD31E99}"/>
    <dgm:cxn modelId="{E2168AD2-F5DC-445D-9D1A-81D438A4D601}" srcId="{EB0E358A-E1F5-4B3F-BF8D-F5351B696EE7}" destId="{AD254A37-D153-45F3-A9B2-358C483E6007}" srcOrd="1" destOrd="0" parTransId="{2D75C1C5-F04C-4723-8F4A-055871CD9B42}" sibTransId="{1D4388C5-86DD-4D21-98ED-212EA65D6CC4}"/>
    <dgm:cxn modelId="{9936520C-4E1E-49BB-BF26-F77DFECC569F}" type="presOf" srcId="{1D4388C5-86DD-4D21-98ED-212EA65D6CC4}" destId="{1CEF9673-0755-4488-9993-1119F9F1AB0E}" srcOrd="1" destOrd="0" presId="urn:microsoft.com/office/officeart/2005/8/layout/process5"/>
    <dgm:cxn modelId="{9CB9D597-1E0A-4D5C-8271-982F54E4BDBD}" type="presOf" srcId="{9B0D7738-BD27-43E3-B07F-B9380C28AF62}" destId="{A1CD41C1-9982-44F8-9607-6ED89EAFC381}" srcOrd="0" destOrd="0" presId="urn:microsoft.com/office/officeart/2005/8/layout/process5"/>
    <dgm:cxn modelId="{A0817625-F134-4462-A834-F981F4FF979B}" srcId="{EB0E358A-E1F5-4B3F-BF8D-F5351B696EE7}" destId="{89C32EE8-C6A5-4817-8D9E-905C246502E6}" srcOrd="2" destOrd="0" parTransId="{2768FC1A-3109-4D95-A0F5-2378ACFF3CE2}" sibTransId="{E1A4EE7F-7BA5-4561-979C-320175B74D81}"/>
    <dgm:cxn modelId="{23DD5C1A-24B7-49A8-801C-E3D66F9613D1}" type="presOf" srcId="{F82B27B3-9EC2-4CDF-9646-B89BAB790AA6}" destId="{53B32955-951D-4524-AFBA-42344965324C}" srcOrd="0" destOrd="0" presId="urn:microsoft.com/office/officeart/2005/8/layout/process5"/>
    <dgm:cxn modelId="{C33F1643-3A56-4F09-93CA-83E00D53FCF8}" type="presOf" srcId="{B3F5FEFD-ADE3-4DFB-B337-FB4BC0984A9C}" destId="{0D20AA74-4AD6-4EB2-BB1E-C66002686B79}" srcOrd="0" destOrd="0" presId="urn:microsoft.com/office/officeart/2005/8/layout/process5"/>
    <dgm:cxn modelId="{34B88091-5607-4B95-AFDB-CA673C80C36B}" type="presOf" srcId="{EB0E358A-E1F5-4B3F-BF8D-F5351B696EE7}" destId="{234D17C9-81CB-4926-8D63-C69FD5BBE513}" srcOrd="0" destOrd="0" presId="urn:microsoft.com/office/officeart/2005/8/layout/process5"/>
    <dgm:cxn modelId="{EDECA1E1-409A-4880-9FFF-D7E23FAAA9BD}" type="presOf" srcId="{A24B1236-FC40-4F66-8AC0-D5C75DD31E99}" destId="{566B4C5A-9B23-4CEF-80D4-144DC6668735}" srcOrd="1" destOrd="0" presId="urn:microsoft.com/office/officeart/2005/8/layout/process5"/>
    <dgm:cxn modelId="{819DD196-2A1B-478C-AAE0-CD80E4ACCB58}" type="presOf" srcId="{E1A4EE7F-7BA5-4561-979C-320175B74D81}" destId="{E4A3B591-D990-466C-8F86-378FF2B47B6A}" srcOrd="0" destOrd="0" presId="urn:microsoft.com/office/officeart/2005/8/layout/process5"/>
    <dgm:cxn modelId="{B1828AF3-E6D0-4E2D-9C9E-A5FEF0A8E000}" type="presParOf" srcId="{234D17C9-81CB-4926-8D63-C69FD5BBE513}" destId="{500A2BAE-0EBF-4A4A-A3B3-F9D7FD32A8F5}" srcOrd="0" destOrd="0" presId="urn:microsoft.com/office/officeart/2005/8/layout/process5"/>
    <dgm:cxn modelId="{5AB8B119-631C-4A69-BA08-439AA0306EED}" type="presParOf" srcId="{234D17C9-81CB-4926-8D63-C69FD5BBE513}" destId="{A3E28236-E453-4784-9836-4F636DEAF1ED}" srcOrd="1" destOrd="0" presId="urn:microsoft.com/office/officeart/2005/8/layout/process5"/>
    <dgm:cxn modelId="{6B980D68-CE81-439A-B5F8-379F9D0A05F9}" type="presParOf" srcId="{A3E28236-E453-4784-9836-4F636DEAF1ED}" destId="{566B4C5A-9B23-4CEF-80D4-144DC6668735}" srcOrd="0" destOrd="0" presId="urn:microsoft.com/office/officeart/2005/8/layout/process5"/>
    <dgm:cxn modelId="{182E0164-630E-49E3-98E6-13416091ABD4}" type="presParOf" srcId="{234D17C9-81CB-4926-8D63-C69FD5BBE513}" destId="{A1641A38-B03C-4239-8260-B28523C0A82C}" srcOrd="2" destOrd="0" presId="urn:microsoft.com/office/officeart/2005/8/layout/process5"/>
    <dgm:cxn modelId="{A25C728B-1BE2-43F4-BBDC-48785E9BA578}" type="presParOf" srcId="{234D17C9-81CB-4926-8D63-C69FD5BBE513}" destId="{73327493-5A31-47FB-9D7E-17037AB7ECCE}" srcOrd="3" destOrd="0" presId="urn:microsoft.com/office/officeart/2005/8/layout/process5"/>
    <dgm:cxn modelId="{C1B7B761-B33F-4C9B-96FE-59DB2B9B852C}" type="presParOf" srcId="{73327493-5A31-47FB-9D7E-17037AB7ECCE}" destId="{1CEF9673-0755-4488-9993-1119F9F1AB0E}" srcOrd="0" destOrd="0" presId="urn:microsoft.com/office/officeart/2005/8/layout/process5"/>
    <dgm:cxn modelId="{4EB595B8-E9E9-40F7-8514-5FA9BC2339B2}" type="presParOf" srcId="{234D17C9-81CB-4926-8D63-C69FD5BBE513}" destId="{6CF89F5B-2424-4135-B56B-C490B6CA6B23}" srcOrd="4" destOrd="0" presId="urn:microsoft.com/office/officeart/2005/8/layout/process5"/>
    <dgm:cxn modelId="{BEC09DEA-0805-46FA-82FA-B25A56A0E57D}" type="presParOf" srcId="{234D17C9-81CB-4926-8D63-C69FD5BBE513}" destId="{E4A3B591-D990-466C-8F86-378FF2B47B6A}" srcOrd="5" destOrd="0" presId="urn:microsoft.com/office/officeart/2005/8/layout/process5"/>
    <dgm:cxn modelId="{364283C0-7D42-4A64-AEF6-BE92AB1124D8}" type="presParOf" srcId="{E4A3B591-D990-466C-8F86-378FF2B47B6A}" destId="{C5E2D90A-E7E8-4F58-8CAF-BDA99FACEB01}" srcOrd="0" destOrd="0" presId="urn:microsoft.com/office/officeart/2005/8/layout/process5"/>
    <dgm:cxn modelId="{DB854B5D-9943-4D5D-B28E-0964D08E6CEE}" type="presParOf" srcId="{234D17C9-81CB-4926-8D63-C69FD5BBE513}" destId="{0D20AA74-4AD6-4EB2-BB1E-C66002686B79}" srcOrd="6" destOrd="0" presId="urn:microsoft.com/office/officeart/2005/8/layout/process5"/>
    <dgm:cxn modelId="{8172D0A0-29C9-4B9D-9237-E5FB8695C89C}" type="presParOf" srcId="{234D17C9-81CB-4926-8D63-C69FD5BBE513}" destId="{53B32955-951D-4524-AFBA-42344965324C}" srcOrd="7" destOrd="0" presId="urn:microsoft.com/office/officeart/2005/8/layout/process5"/>
    <dgm:cxn modelId="{AC34070A-B919-40F7-879F-03D28DC41B03}" type="presParOf" srcId="{53B32955-951D-4524-AFBA-42344965324C}" destId="{EE01D4F5-D528-44F2-8C20-8B567D44C6AA}" srcOrd="0" destOrd="0" presId="urn:microsoft.com/office/officeart/2005/8/layout/process5"/>
    <dgm:cxn modelId="{A5B15E52-DFA2-4506-B500-0D1ACAFD87A3}" type="presParOf" srcId="{234D17C9-81CB-4926-8D63-C69FD5BBE513}" destId="{A295E5C3-11E1-4D54-BB72-7728F97BA7B7}" srcOrd="8" destOrd="0" presId="urn:microsoft.com/office/officeart/2005/8/layout/process5"/>
    <dgm:cxn modelId="{72513BAA-0385-4B65-9104-7FA079AD281F}" type="presParOf" srcId="{234D17C9-81CB-4926-8D63-C69FD5BBE513}" destId="{4F35496F-9C0D-47BD-8D0A-B6BDF6CE094F}" srcOrd="9" destOrd="0" presId="urn:microsoft.com/office/officeart/2005/8/layout/process5"/>
    <dgm:cxn modelId="{02CE0A1F-D725-4F5F-B1A8-9C7649AEBAAE}" type="presParOf" srcId="{4F35496F-9C0D-47BD-8D0A-B6BDF6CE094F}" destId="{5836BC8F-C17B-4930-85B8-5C92CC81EF86}" srcOrd="0" destOrd="0" presId="urn:microsoft.com/office/officeart/2005/8/layout/process5"/>
    <dgm:cxn modelId="{B2F786D9-5D44-484D-A8B7-AAD9FE461720}" type="presParOf" srcId="{234D17C9-81CB-4926-8D63-C69FD5BBE513}" destId="{A1CD41C1-9982-44F8-9607-6ED89EAFC381}" srcOrd="10" destOrd="0" presId="urn:microsoft.com/office/officeart/2005/8/layout/process5"/>
  </dgm:cxnLst>
  <dgm:bg/>
  <dgm:whole/>
  <dgm:extLst>
    <a:ext uri="http://schemas.microsoft.com/office/drawing/2008/diagram">
      <dsp:dataModelExt xmlns=""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A223F6ED-08B9-4D40-ADBD-6F2B4A1A3FE0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A2CC3D0E-2D51-42FF-A2AE-31C5C25BF36B}">
      <dgm:prSet phldrT="[Текст]" custT="1"/>
      <dgm:spPr/>
      <dgm:t>
        <a:bodyPr/>
        <a:lstStyle/>
        <a:p>
          <a:r>
            <a:rPr lang="ru-RU" sz="2400" b="1" dirty="0" smtClean="0"/>
            <a:t>Условия</a:t>
          </a:r>
          <a:endParaRPr lang="ru-RU" sz="2400" b="1" dirty="0"/>
        </a:p>
      </dgm:t>
    </dgm:pt>
    <dgm:pt modelId="{11631A02-96D4-4D7A-9E6F-4F12C7CFC9C9}" type="parTrans" cxnId="{0BE61437-2BCF-4DA0-9D02-11FDB709D91B}">
      <dgm:prSet/>
      <dgm:spPr/>
      <dgm:t>
        <a:bodyPr/>
        <a:lstStyle/>
        <a:p>
          <a:endParaRPr lang="ru-RU"/>
        </a:p>
      </dgm:t>
    </dgm:pt>
    <dgm:pt modelId="{FE41831B-9248-474E-A2D9-1F52145A3655}" type="sibTrans" cxnId="{0BE61437-2BCF-4DA0-9D02-11FDB709D91B}">
      <dgm:prSet/>
      <dgm:spPr/>
      <dgm:t>
        <a:bodyPr/>
        <a:lstStyle/>
        <a:p>
          <a:endParaRPr lang="ru-RU"/>
        </a:p>
      </dgm:t>
    </dgm:pt>
    <dgm:pt modelId="{C65F36EF-4E88-4689-9F46-9417A66B5872}">
      <dgm:prSet phldrT="[Текст]" custT="1"/>
      <dgm:spPr/>
      <dgm:t>
        <a:bodyPr/>
        <a:lstStyle/>
        <a:p>
          <a:r>
            <a:rPr lang="ru-RU" sz="2000" dirty="0" smtClean="0"/>
            <a:t>Договор с РКО на информационную поддержку Школы/проведение Школы</a:t>
          </a:r>
          <a:endParaRPr lang="ru-RU" sz="2000" dirty="0"/>
        </a:p>
      </dgm:t>
    </dgm:pt>
    <dgm:pt modelId="{DA1CFF8D-F626-4347-A425-FAA7F2C56761}" type="parTrans" cxnId="{7A4C431F-85CF-47A3-B8AF-A4ED0807BE25}">
      <dgm:prSet/>
      <dgm:spPr/>
      <dgm:t>
        <a:bodyPr/>
        <a:lstStyle/>
        <a:p>
          <a:endParaRPr lang="ru-RU"/>
        </a:p>
      </dgm:t>
    </dgm:pt>
    <dgm:pt modelId="{72D5DEFF-5D52-4D78-8F85-0525495EC125}" type="sibTrans" cxnId="{7A4C431F-85CF-47A3-B8AF-A4ED0807BE25}">
      <dgm:prSet/>
      <dgm:spPr/>
      <dgm:t>
        <a:bodyPr/>
        <a:lstStyle/>
        <a:p>
          <a:endParaRPr lang="ru-RU"/>
        </a:p>
      </dgm:t>
    </dgm:pt>
    <dgm:pt modelId="{0DD8CC57-BDFB-4F35-A1B8-4EC1DC34AC8F}">
      <dgm:prSet phldrT="[Текст]" custT="1"/>
      <dgm:spPr/>
      <dgm:t>
        <a:bodyPr/>
        <a:lstStyle/>
        <a:p>
          <a:r>
            <a:rPr lang="ru-RU" sz="2400" b="1" dirty="0" smtClean="0"/>
            <a:t>Преимущества</a:t>
          </a:r>
          <a:endParaRPr lang="ru-RU" sz="2400" b="1" dirty="0"/>
        </a:p>
      </dgm:t>
    </dgm:pt>
    <dgm:pt modelId="{79000E7C-AB56-43A6-A919-3FF3566E53C1}" type="parTrans" cxnId="{593B7AD7-D398-4EE0-86DD-028C2C5DB4FF}">
      <dgm:prSet/>
      <dgm:spPr/>
      <dgm:t>
        <a:bodyPr/>
        <a:lstStyle/>
        <a:p>
          <a:endParaRPr lang="ru-RU"/>
        </a:p>
      </dgm:t>
    </dgm:pt>
    <dgm:pt modelId="{6A35D259-BE62-443B-AECC-FF7C0A0FC876}" type="sibTrans" cxnId="{593B7AD7-D398-4EE0-86DD-028C2C5DB4FF}">
      <dgm:prSet/>
      <dgm:spPr/>
      <dgm:t>
        <a:bodyPr/>
        <a:lstStyle/>
        <a:p>
          <a:endParaRPr lang="ru-RU"/>
        </a:p>
      </dgm:t>
    </dgm:pt>
    <dgm:pt modelId="{F171373B-C644-4CEF-A7DD-7179C00F6794}">
      <dgm:prSet custT="1"/>
      <dgm:spPr/>
      <dgm:t>
        <a:bodyPr/>
        <a:lstStyle/>
        <a:p>
          <a:r>
            <a:rPr lang="ru-RU" sz="2000" dirty="0" smtClean="0"/>
            <a:t>Отсутствие прямой рекламы препаратов (торговые наименования)</a:t>
          </a:r>
        </a:p>
      </dgm:t>
    </dgm:pt>
    <dgm:pt modelId="{808F44B3-F145-4A29-B6D2-E9CDB71B3F3B}" type="parTrans" cxnId="{01E3CD58-FDCF-46D1-88F9-8A39EB92983E}">
      <dgm:prSet/>
      <dgm:spPr/>
      <dgm:t>
        <a:bodyPr/>
        <a:lstStyle/>
        <a:p>
          <a:endParaRPr lang="ru-RU"/>
        </a:p>
      </dgm:t>
    </dgm:pt>
    <dgm:pt modelId="{713FFBD8-EC46-4880-9883-F6EE2886049C}" type="sibTrans" cxnId="{01E3CD58-FDCF-46D1-88F9-8A39EB92983E}">
      <dgm:prSet/>
      <dgm:spPr/>
      <dgm:t>
        <a:bodyPr/>
        <a:lstStyle/>
        <a:p>
          <a:endParaRPr lang="ru-RU"/>
        </a:p>
      </dgm:t>
    </dgm:pt>
    <dgm:pt modelId="{C8CFD50A-F053-4A3A-A167-0FE2369A70F7}">
      <dgm:prSet custT="1"/>
      <dgm:spPr/>
      <dgm:t>
        <a:bodyPr/>
        <a:lstStyle/>
        <a:p>
          <a:r>
            <a:rPr lang="ru-RU" sz="2000" dirty="0" smtClean="0"/>
            <a:t>Аккредитация Школ, проводимых в городах пилотного проекта для целей </a:t>
          </a:r>
          <a:r>
            <a:rPr lang="ru-RU" sz="2000" dirty="0" err="1" smtClean="0"/>
            <a:t>НМО</a:t>
          </a:r>
          <a:endParaRPr lang="ru-RU" sz="2000" dirty="0" smtClean="0"/>
        </a:p>
      </dgm:t>
    </dgm:pt>
    <dgm:pt modelId="{28C0A81C-98FE-4F99-8CC5-018BDC7806ED}" type="parTrans" cxnId="{78A17F5E-0767-4825-A4C9-94BAE6530FF8}">
      <dgm:prSet/>
      <dgm:spPr/>
      <dgm:t>
        <a:bodyPr/>
        <a:lstStyle/>
        <a:p>
          <a:endParaRPr lang="ru-RU"/>
        </a:p>
      </dgm:t>
    </dgm:pt>
    <dgm:pt modelId="{4EDFC82C-1433-4D3E-A5E7-1E730AFC2AC0}" type="sibTrans" cxnId="{78A17F5E-0767-4825-A4C9-94BAE6530FF8}">
      <dgm:prSet/>
      <dgm:spPr/>
      <dgm:t>
        <a:bodyPr/>
        <a:lstStyle/>
        <a:p>
          <a:endParaRPr lang="ru-RU"/>
        </a:p>
      </dgm:t>
    </dgm:pt>
    <dgm:pt modelId="{D4FE5D5A-E3E7-4A1C-9BEF-A1407135D1BE}">
      <dgm:prSet custT="1"/>
      <dgm:spPr/>
      <dgm:t>
        <a:bodyPr/>
        <a:lstStyle/>
        <a:p>
          <a:r>
            <a:rPr lang="ru-RU" sz="2000" dirty="0" smtClean="0"/>
            <a:t>Рассылка приглашения на Школы в регионах проведения от имени РКО</a:t>
          </a:r>
        </a:p>
      </dgm:t>
    </dgm:pt>
    <dgm:pt modelId="{DE15175F-0031-4C92-9F6A-30BD3D35D623}" type="parTrans" cxnId="{EFDEC518-4121-4314-8ACA-40C92B844F4B}">
      <dgm:prSet/>
      <dgm:spPr/>
      <dgm:t>
        <a:bodyPr/>
        <a:lstStyle/>
        <a:p>
          <a:endParaRPr lang="ru-RU"/>
        </a:p>
      </dgm:t>
    </dgm:pt>
    <dgm:pt modelId="{C463695C-527E-4456-934E-61F6FDDF798F}" type="sibTrans" cxnId="{EFDEC518-4121-4314-8ACA-40C92B844F4B}">
      <dgm:prSet/>
      <dgm:spPr/>
      <dgm:t>
        <a:bodyPr/>
        <a:lstStyle/>
        <a:p>
          <a:endParaRPr lang="ru-RU"/>
        </a:p>
      </dgm:t>
    </dgm:pt>
    <dgm:pt modelId="{143B9C7D-0F10-406C-AA9B-6446AC28B171}">
      <dgm:prSet phldrT="[Текст]" custT="1"/>
      <dgm:spPr/>
      <dgm:t>
        <a:bodyPr/>
        <a:lstStyle/>
        <a:p>
          <a:endParaRPr lang="ru-RU" sz="2000" dirty="0"/>
        </a:p>
      </dgm:t>
    </dgm:pt>
    <dgm:pt modelId="{47E14547-A7F7-42AB-B00A-5DCC192F1199}" type="parTrans" cxnId="{5668ABD9-1C50-4750-8A3D-0EC65BF993AC}">
      <dgm:prSet/>
      <dgm:spPr/>
    </dgm:pt>
    <dgm:pt modelId="{41398FA7-FBF8-4A1F-9CB6-CEAE253CABD0}" type="sibTrans" cxnId="{5668ABD9-1C50-4750-8A3D-0EC65BF993AC}">
      <dgm:prSet/>
      <dgm:spPr/>
    </dgm:pt>
    <dgm:pt modelId="{B4C0E2AE-E229-439B-9D1C-CBA20BCF04C1}">
      <dgm:prSet phldrT="[Текст]" custT="1"/>
      <dgm:spPr/>
      <dgm:t>
        <a:bodyPr/>
        <a:lstStyle/>
        <a:p>
          <a:endParaRPr lang="ru-RU" sz="2000" dirty="0"/>
        </a:p>
      </dgm:t>
    </dgm:pt>
    <dgm:pt modelId="{339F9F59-716D-4B4E-AC38-718AF7BA19B4}" type="parTrans" cxnId="{317FB4D8-4976-4975-A4C2-673A944EB3C3}">
      <dgm:prSet/>
      <dgm:spPr/>
    </dgm:pt>
    <dgm:pt modelId="{44E2F8FE-4F8C-46A2-9518-C64B44BD75E8}" type="sibTrans" cxnId="{317FB4D8-4976-4975-A4C2-673A944EB3C3}">
      <dgm:prSet/>
      <dgm:spPr/>
    </dgm:pt>
    <dgm:pt modelId="{BFDC3E40-03FE-4B71-AA10-747FCAB0DE5A}">
      <dgm:prSet custT="1"/>
      <dgm:spPr/>
      <dgm:t>
        <a:bodyPr/>
        <a:lstStyle/>
        <a:p>
          <a:r>
            <a:rPr lang="ru-RU" sz="2000" dirty="0" smtClean="0"/>
            <a:t>Размещение информации на сайте РКО не менее, чем за 1 месяц до проведения Школы с указанием даты, города и Программы</a:t>
          </a:r>
        </a:p>
      </dgm:t>
    </dgm:pt>
    <dgm:pt modelId="{48575CF1-4947-42B9-A8BC-CE14A124F57E}" type="parTrans" cxnId="{90842874-C0BE-44CA-920B-12298931DCF5}">
      <dgm:prSet/>
      <dgm:spPr/>
    </dgm:pt>
    <dgm:pt modelId="{2BB5EE60-9DF1-488B-8FF0-BD03645993F1}" type="sibTrans" cxnId="{90842874-C0BE-44CA-920B-12298931DCF5}">
      <dgm:prSet/>
      <dgm:spPr/>
    </dgm:pt>
    <dgm:pt modelId="{68739876-A954-493F-8329-F8D0987C5BD4}">
      <dgm:prSet custT="1"/>
      <dgm:spPr/>
      <dgm:t>
        <a:bodyPr/>
        <a:lstStyle/>
        <a:p>
          <a:r>
            <a:rPr lang="ru-RU" sz="2000" dirty="0" smtClean="0"/>
            <a:t>Информационная поддержка на сайте</a:t>
          </a:r>
        </a:p>
      </dgm:t>
    </dgm:pt>
    <dgm:pt modelId="{E77A2EDF-556B-485A-9C9E-B70456BACBE3}" type="parTrans" cxnId="{97D5255B-98EB-4FC6-81A6-5D4C13B696DB}">
      <dgm:prSet/>
      <dgm:spPr/>
    </dgm:pt>
    <dgm:pt modelId="{4B76E0A0-5091-4D43-A22A-91EA8C73E956}" type="sibTrans" cxnId="{97D5255B-98EB-4FC6-81A6-5D4C13B696DB}">
      <dgm:prSet/>
      <dgm:spPr/>
    </dgm:pt>
    <dgm:pt modelId="{B204AFC0-88EA-434A-8EB4-F0FC0382D79D}" type="pres">
      <dgm:prSet presAssocID="{A223F6ED-08B9-4D40-ADBD-6F2B4A1A3FE0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7D8CCA11-A71B-468F-BF21-7C5A676D108D}" type="pres">
      <dgm:prSet presAssocID="{A2CC3D0E-2D51-42FF-A2AE-31C5C25BF36B}" presName="parentText" presStyleLbl="node1" presStyleIdx="0" presStyleCnt="2" custScaleY="67301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BE139A7-1D07-4100-97E3-C08533DB4B59}" type="pres">
      <dgm:prSet presAssocID="{A2CC3D0E-2D51-42FF-A2AE-31C5C25BF36B}" presName="childText" presStyleLbl="revTx" presStyleIdx="0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448E5AD-F77A-4E37-9979-5D870EB00B66}" type="pres">
      <dgm:prSet presAssocID="{0DD8CC57-BDFB-4F35-A1B8-4EC1DC34AC8F}" presName="parentText" presStyleLbl="node1" presStyleIdx="1" presStyleCnt="2" custScaleY="54474" custLinFactNeighborY="3402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6B5704B-226B-43F9-854B-EA0552DBB522}" type="pres">
      <dgm:prSet presAssocID="{0DD8CC57-BDFB-4F35-A1B8-4EC1DC34AC8F}" presName="childText" presStyleLbl="revTx" presStyleIdx="1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7A4C431F-85CF-47A3-B8AF-A4ED0807BE25}" srcId="{A2CC3D0E-2D51-42FF-A2AE-31C5C25BF36B}" destId="{C65F36EF-4E88-4689-9F46-9417A66B5872}" srcOrd="1" destOrd="0" parTransId="{DA1CFF8D-F626-4347-A425-FAA7F2C56761}" sibTransId="{72D5DEFF-5D52-4D78-8F85-0525495EC125}"/>
    <dgm:cxn modelId="{317FB4D8-4976-4975-A4C2-673A944EB3C3}" srcId="{0DD8CC57-BDFB-4F35-A1B8-4EC1DC34AC8F}" destId="{B4C0E2AE-E229-439B-9D1C-CBA20BCF04C1}" srcOrd="0" destOrd="0" parTransId="{339F9F59-716D-4B4E-AC38-718AF7BA19B4}" sibTransId="{44E2F8FE-4F8C-46A2-9518-C64B44BD75E8}"/>
    <dgm:cxn modelId="{317C10B9-D24C-40B9-938E-018ECE16DCA0}" type="presOf" srcId="{F171373B-C644-4CEF-A7DD-7179C00F6794}" destId="{DBE139A7-1D07-4100-97E3-C08533DB4B59}" srcOrd="0" destOrd="2" presId="urn:microsoft.com/office/officeart/2005/8/layout/vList2"/>
    <dgm:cxn modelId="{8E48EE06-401F-4F8E-A569-F9A007FCFA9F}" type="presOf" srcId="{C65F36EF-4E88-4689-9F46-9417A66B5872}" destId="{DBE139A7-1D07-4100-97E3-C08533DB4B59}" srcOrd="0" destOrd="1" presId="urn:microsoft.com/office/officeart/2005/8/layout/vList2"/>
    <dgm:cxn modelId="{EFDEC518-4121-4314-8ACA-40C92B844F4B}" srcId="{0DD8CC57-BDFB-4F35-A1B8-4EC1DC34AC8F}" destId="{D4FE5D5A-E3E7-4A1C-9BEF-A1407135D1BE}" srcOrd="3" destOrd="0" parTransId="{DE15175F-0031-4C92-9F6A-30BD3D35D623}" sibTransId="{C463695C-527E-4456-934E-61F6FDDF798F}"/>
    <dgm:cxn modelId="{D49F12E2-C5F9-447D-A934-017E6A72ACF9}" type="presOf" srcId="{A2CC3D0E-2D51-42FF-A2AE-31C5C25BF36B}" destId="{7D8CCA11-A71B-468F-BF21-7C5A676D108D}" srcOrd="0" destOrd="0" presId="urn:microsoft.com/office/officeart/2005/8/layout/vList2"/>
    <dgm:cxn modelId="{97D5255B-98EB-4FC6-81A6-5D4C13B696DB}" srcId="{0DD8CC57-BDFB-4F35-A1B8-4EC1DC34AC8F}" destId="{68739876-A954-493F-8329-F8D0987C5BD4}" srcOrd="1" destOrd="0" parTransId="{E77A2EDF-556B-485A-9C9E-B70456BACBE3}" sibTransId="{4B76E0A0-5091-4D43-A22A-91EA8C73E956}"/>
    <dgm:cxn modelId="{0F10B27A-A150-4E8A-8D71-3BF57E810722}" type="presOf" srcId="{BFDC3E40-03FE-4B71-AA10-747FCAB0DE5A}" destId="{DBE139A7-1D07-4100-97E3-C08533DB4B59}" srcOrd="0" destOrd="3" presId="urn:microsoft.com/office/officeart/2005/8/layout/vList2"/>
    <dgm:cxn modelId="{5668ABD9-1C50-4750-8A3D-0EC65BF993AC}" srcId="{A2CC3D0E-2D51-42FF-A2AE-31C5C25BF36B}" destId="{143B9C7D-0F10-406C-AA9B-6446AC28B171}" srcOrd="0" destOrd="0" parTransId="{47E14547-A7F7-42AB-B00A-5DCC192F1199}" sibTransId="{41398FA7-FBF8-4A1F-9CB6-CEAE253CABD0}"/>
    <dgm:cxn modelId="{78A17F5E-0767-4825-A4C9-94BAE6530FF8}" srcId="{0DD8CC57-BDFB-4F35-A1B8-4EC1DC34AC8F}" destId="{C8CFD50A-F053-4A3A-A167-0FE2369A70F7}" srcOrd="2" destOrd="0" parTransId="{28C0A81C-98FE-4F99-8CC5-018BDC7806ED}" sibTransId="{4EDFC82C-1433-4D3E-A5E7-1E730AFC2AC0}"/>
    <dgm:cxn modelId="{AF29E435-6567-453F-828C-0F83C5BE6ED8}" type="presOf" srcId="{143B9C7D-0F10-406C-AA9B-6446AC28B171}" destId="{DBE139A7-1D07-4100-97E3-C08533DB4B59}" srcOrd="0" destOrd="0" presId="urn:microsoft.com/office/officeart/2005/8/layout/vList2"/>
    <dgm:cxn modelId="{9CD32854-E6CF-4278-A97B-E93965A85C55}" type="presOf" srcId="{A223F6ED-08B9-4D40-ADBD-6F2B4A1A3FE0}" destId="{B204AFC0-88EA-434A-8EB4-F0FC0382D79D}" srcOrd="0" destOrd="0" presId="urn:microsoft.com/office/officeart/2005/8/layout/vList2"/>
    <dgm:cxn modelId="{01E3CD58-FDCF-46D1-88F9-8A39EB92983E}" srcId="{A2CC3D0E-2D51-42FF-A2AE-31C5C25BF36B}" destId="{F171373B-C644-4CEF-A7DD-7179C00F6794}" srcOrd="2" destOrd="0" parTransId="{808F44B3-F145-4A29-B6D2-E9CDB71B3F3B}" sibTransId="{713FFBD8-EC46-4880-9883-F6EE2886049C}"/>
    <dgm:cxn modelId="{4E24881C-76F9-48D1-9072-BAFC2891A1F3}" type="presOf" srcId="{D4FE5D5A-E3E7-4A1C-9BEF-A1407135D1BE}" destId="{A6B5704B-226B-43F9-854B-EA0552DBB522}" srcOrd="0" destOrd="3" presId="urn:microsoft.com/office/officeart/2005/8/layout/vList2"/>
    <dgm:cxn modelId="{42F50A45-A4CA-4ED6-98A6-C06880947DD6}" type="presOf" srcId="{68739876-A954-493F-8329-F8D0987C5BD4}" destId="{A6B5704B-226B-43F9-854B-EA0552DBB522}" srcOrd="0" destOrd="1" presId="urn:microsoft.com/office/officeart/2005/8/layout/vList2"/>
    <dgm:cxn modelId="{9A590EA8-8862-4B58-92EC-EA62E1CF69E4}" type="presOf" srcId="{0DD8CC57-BDFB-4F35-A1B8-4EC1DC34AC8F}" destId="{9448E5AD-F77A-4E37-9979-5D870EB00B66}" srcOrd="0" destOrd="0" presId="urn:microsoft.com/office/officeart/2005/8/layout/vList2"/>
    <dgm:cxn modelId="{E03C60F8-874E-48DF-9964-51B90235ABA9}" type="presOf" srcId="{B4C0E2AE-E229-439B-9D1C-CBA20BCF04C1}" destId="{A6B5704B-226B-43F9-854B-EA0552DBB522}" srcOrd="0" destOrd="0" presId="urn:microsoft.com/office/officeart/2005/8/layout/vList2"/>
    <dgm:cxn modelId="{7A530E90-C84D-4CF1-8BFC-61280F9F5044}" type="presOf" srcId="{C8CFD50A-F053-4A3A-A167-0FE2369A70F7}" destId="{A6B5704B-226B-43F9-854B-EA0552DBB522}" srcOrd="0" destOrd="2" presId="urn:microsoft.com/office/officeart/2005/8/layout/vList2"/>
    <dgm:cxn modelId="{593B7AD7-D398-4EE0-86DD-028C2C5DB4FF}" srcId="{A223F6ED-08B9-4D40-ADBD-6F2B4A1A3FE0}" destId="{0DD8CC57-BDFB-4F35-A1B8-4EC1DC34AC8F}" srcOrd="1" destOrd="0" parTransId="{79000E7C-AB56-43A6-A919-3FF3566E53C1}" sibTransId="{6A35D259-BE62-443B-AECC-FF7C0A0FC876}"/>
    <dgm:cxn modelId="{0BE61437-2BCF-4DA0-9D02-11FDB709D91B}" srcId="{A223F6ED-08B9-4D40-ADBD-6F2B4A1A3FE0}" destId="{A2CC3D0E-2D51-42FF-A2AE-31C5C25BF36B}" srcOrd="0" destOrd="0" parTransId="{11631A02-96D4-4D7A-9E6F-4F12C7CFC9C9}" sibTransId="{FE41831B-9248-474E-A2D9-1F52145A3655}"/>
    <dgm:cxn modelId="{90842874-C0BE-44CA-920B-12298931DCF5}" srcId="{A2CC3D0E-2D51-42FF-A2AE-31C5C25BF36B}" destId="{BFDC3E40-03FE-4B71-AA10-747FCAB0DE5A}" srcOrd="3" destOrd="0" parTransId="{48575CF1-4947-42B9-A8BC-CE14A124F57E}" sibTransId="{2BB5EE60-9DF1-488B-8FF0-BD03645993F1}"/>
    <dgm:cxn modelId="{B2F7D72F-2168-40A0-9223-31903CB420AD}" type="presParOf" srcId="{B204AFC0-88EA-434A-8EB4-F0FC0382D79D}" destId="{7D8CCA11-A71B-468F-BF21-7C5A676D108D}" srcOrd="0" destOrd="0" presId="urn:microsoft.com/office/officeart/2005/8/layout/vList2"/>
    <dgm:cxn modelId="{28F9E31F-5965-4136-AE33-C427B0A0D1BB}" type="presParOf" srcId="{B204AFC0-88EA-434A-8EB4-F0FC0382D79D}" destId="{DBE139A7-1D07-4100-97E3-C08533DB4B59}" srcOrd="1" destOrd="0" presId="urn:microsoft.com/office/officeart/2005/8/layout/vList2"/>
    <dgm:cxn modelId="{AB7954F9-AD20-43D0-B1B8-CDA7836E5C53}" type="presParOf" srcId="{B204AFC0-88EA-434A-8EB4-F0FC0382D79D}" destId="{9448E5AD-F77A-4E37-9979-5D870EB00B66}" srcOrd="2" destOrd="0" presId="urn:microsoft.com/office/officeart/2005/8/layout/vList2"/>
    <dgm:cxn modelId="{A9DD5A19-935D-4C17-9BE1-4DDCAD6ABF0D}" type="presParOf" srcId="{B204AFC0-88EA-434A-8EB4-F0FC0382D79D}" destId="{A6B5704B-226B-43F9-854B-EA0552DBB522}" srcOrd="3" destOrd="0" presId="urn:microsoft.com/office/officeart/2005/8/layout/vList2"/>
  </dgm:cxnLst>
  <dgm:bg/>
  <dgm:whole/>
  <dgm:extLst>
    <a:ext uri="http://schemas.microsoft.com/office/drawing/2008/diagram">
      <dsp:dataModelExt xmlns=""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61F38131-8CF6-4F1D-94EB-AB795A68C957}" type="doc">
      <dgm:prSet loTypeId="urn:microsoft.com/office/officeart/2005/8/layout/chevron2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18A63ECF-AC9F-4EEB-A80F-82871D0AB5FD}">
      <dgm:prSet phldrT="[Текст]"/>
      <dgm:spPr/>
      <dgm:t>
        <a:bodyPr/>
        <a:lstStyle/>
        <a:p>
          <a:r>
            <a:rPr lang="ru-RU" dirty="0" smtClean="0"/>
            <a:t>Формат</a:t>
          </a:r>
          <a:endParaRPr lang="ru-RU" dirty="0"/>
        </a:p>
      </dgm:t>
    </dgm:pt>
    <dgm:pt modelId="{46CC0638-B6E1-43ED-894F-9E016599ECAB}" type="parTrans" cxnId="{34A3D034-60EF-42AC-AAB8-9A34C296B996}">
      <dgm:prSet/>
      <dgm:spPr/>
      <dgm:t>
        <a:bodyPr/>
        <a:lstStyle/>
        <a:p>
          <a:endParaRPr lang="ru-RU"/>
        </a:p>
      </dgm:t>
    </dgm:pt>
    <dgm:pt modelId="{8119DC0F-A39B-47DF-B23E-E2457ECF45D7}" type="sibTrans" cxnId="{34A3D034-60EF-42AC-AAB8-9A34C296B996}">
      <dgm:prSet/>
      <dgm:spPr/>
      <dgm:t>
        <a:bodyPr/>
        <a:lstStyle/>
        <a:p>
          <a:endParaRPr lang="ru-RU"/>
        </a:p>
      </dgm:t>
    </dgm:pt>
    <dgm:pt modelId="{6E829D0D-4661-4707-9A02-77D4DD019186}">
      <dgm:prSet phldrT="[Текст]"/>
      <dgm:spPr/>
      <dgm:t>
        <a:bodyPr/>
        <a:lstStyle/>
        <a:p>
          <a:r>
            <a:rPr lang="ru-RU" dirty="0" smtClean="0"/>
            <a:t>1-1,5 часа</a:t>
          </a:r>
          <a:endParaRPr lang="ru-RU" dirty="0"/>
        </a:p>
      </dgm:t>
    </dgm:pt>
    <dgm:pt modelId="{5214323D-EAC4-4992-BC6F-5880F54F0B6B}" type="parTrans" cxnId="{9F02C625-4525-49EA-BC3C-29ABD0534391}">
      <dgm:prSet/>
      <dgm:spPr/>
      <dgm:t>
        <a:bodyPr/>
        <a:lstStyle/>
        <a:p>
          <a:endParaRPr lang="ru-RU"/>
        </a:p>
      </dgm:t>
    </dgm:pt>
    <dgm:pt modelId="{BB5D55B5-A6EB-4DC4-BF46-760AFE0A1436}" type="sibTrans" cxnId="{9F02C625-4525-49EA-BC3C-29ABD0534391}">
      <dgm:prSet/>
      <dgm:spPr/>
      <dgm:t>
        <a:bodyPr/>
        <a:lstStyle/>
        <a:p>
          <a:endParaRPr lang="ru-RU"/>
        </a:p>
      </dgm:t>
    </dgm:pt>
    <dgm:pt modelId="{F3D70E53-60A8-4B6B-A831-4BB6A4787F11}">
      <dgm:prSet phldrT="[Текст]"/>
      <dgm:spPr/>
      <dgm:t>
        <a:bodyPr/>
        <a:lstStyle/>
        <a:p>
          <a:r>
            <a:rPr lang="ru-RU" dirty="0" smtClean="0"/>
            <a:t>1 раз в месяц</a:t>
          </a:r>
          <a:endParaRPr lang="ru-RU" dirty="0"/>
        </a:p>
      </dgm:t>
    </dgm:pt>
    <dgm:pt modelId="{BB835B70-EAA8-47A5-8253-812AF609CE57}" type="parTrans" cxnId="{597BA6DD-CFBF-4C1D-923F-3C92D0C31C57}">
      <dgm:prSet/>
      <dgm:spPr/>
      <dgm:t>
        <a:bodyPr/>
        <a:lstStyle/>
        <a:p>
          <a:endParaRPr lang="ru-RU"/>
        </a:p>
      </dgm:t>
    </dgm:pt>
    <dgm:pt modelId="{D924CA5F-450D-49C4-94E9-DD15B50BBA7E}" type="sibTrans" cxnId="{597BA6DD-CFBF-4C1D-923F-3C92D0C31C57}">
      <dgm:prSet/>
      <dgm:spPr/>
      <dgm:t>
        <a:bodyPr/>
        <a:lstStyle/>
        <a:p>
          <a:endParaRPr lang="ru-RU"/>
        </a:p>
      </dgm:t>
    </dgm:pt>
    <dgm:pt modelId="{AB7A5A5B-B109-45B8-A4C1-611B1708AAC1}">
      <dgm:prSet phldrT="[Текст]"/>
      <dgm:spPr/>
      <dgm:t>
        <a:bodyPr/>
        <a:lstStyle/>
        <a:p>
          <a:r>
            <a:rPr lang="ru-RU" dirty="0" smtClean="0"/>
            <a:t>Темы</a:t>
          </a:r>
          <a:endParaRPr lang="ru-RU" dirty="0"/>
        </a:p>
      </dgm:t>
    </dgm:pt>
    <dgm:pt modelId="{8E44D221-E8A5-42C4-870A-7366D8D495D0}" type="parTrans" cxnId="{6C4E0984-FECD-4CD9-A7E9-76EAA3B1AFD2}">
      <dgm:prSet/>
      <dgm:spPr/>
      <dgm:t>
        <a:bodyPr/>
        <a:lstStyle/>
        <a:p>
          <a:endParaRPr lang="ru-RU"/>
        </a:p>
      </dgm:t>
    </dgm:pt>
    <dgm:pt modelId="{5E3F424A-F3CB-4DD1-812B-F816ED095DCD}" type="sibTrans" cxnId="{6C4E0984-FECD-4CD9-A7E9-76EAA3B1AFD2}">
      <dgm:prSet/>
      <dgm:spPr/>
      <dgm:t>
        <a:bodyPr/>
        <a:lstStyle/>
        <a:p>
          <a:endParaRPr lang="ru-RU"/>
        </a:p>
      </dgm:t>
    </dgm:pt>
    <dgm:pt modelId="{9CE24E2A-57C1-4620-A7F7-4DCD281ADA50}">
      <dgm:prSet phldrT="[Текст]"/>
      <dgm:spPr/>
      <dgm:t>
        <a:bodyPr/>
        <a:lstStyle/>
        <a:p>
          <a:r>
            <a:rPr lang="ru-RU" dirty="0" smtClean="0"/>
            <a:t>Актуальные и сложные вопросы кардиологии, редко затрагиваемые в рамках Школ  и др. образовательных мероприятий</a:t>
          </a:r>
          <a:endParaRPr lang="ru-RU" dirty="0"/>
        </a:p>
      </dgm:t>
    </dgm:pt>
    <dgm:pt modelId="{E71E3AEC-2B55-4B5F-9A1A-9E19E83F1C57}" type="parTrans" cxnId="{C8B52E0D-3356-4016-9C18-34732D2AC6CD}">
      <dgm:prSet/>
      <dgm:spPr/>
      <dgm:t>
        <a:bodyPr/>
        <a:lstStyle/>
        <a:p>
          <a:endParaRPr lang="ru-RU"/>
        </a:p>
      </dgm:t>
    </dgm:pt>
    <dgm:pt modelId="{2F88A59C-9FF1-469D-8B01-1CD13C083F3B}" type="sibTrans" cxnId="{C8B52E0D-3356-4016-9C18-34732D2AC6CD}">
      <dgm:prSet/>
      <dgm:spPr/>
      <dgm:t>
        <a:bodyPr/>
        <a:lstStyle/>
        <a:p>
          <a:endParaRPr lang="ru-RU"/>
        </a:p>
      </dgm:t>
    </dgm:pt>
    <dgm:pt modelId="{FC8B2409-3ACC-48A3-A94A-2E93F4829C04}">
      <dgm:prSet phldrT="[Текст]"/>
      <dgm:spPr/>
      <dgm:t>
        <a:bodyPr/>
        <a:lstStyle/>
        <a:p>
          <a:r>
            <a:rPr lang="ru-RU" dirty="0" smtClean="0"/>
            <a:t>Опрос экспертов и потенциальных слушателей и отбор наиболее востребованных вопросов</a:t>
          </a:r>
          <a:endParaRPr lang="ru-RU" dirty="0"/>
        </a:p>
      </dgm:t>
    </dgm:pt>
    <dgm:pt modelId="{A0749CBD-3B52-4C7A-AF6C-BA369494CAA6}" type="parTrans" cxnId="{414F633D-B06C-47C3-882A-4917AAA51925}">
      <dgm:prSet/>
      <dgm:spPr/>
      <dgm:t>
        <a:bodyPr/>
        <a:lstStyle/>
        <a:p>
          <a:endParaRPr lang="ru-RU"/>
        </a:p>
      </dgm:t>
    </dgm:pt>
    <dgm:pt modelId="{AFA73BEB-4952-4155-BF08-1DD85C6F197C}" type="sibTrans" cxnId="{414F633D-B06C-47C3-882A-4917AAA51925}">
      <dgm:prSet/>
      <dgm:spPr/>
      <dgm:t>
        <a:bodyPr/>
        <a:lstStyle/>
        <a:p>
          <a:endParaRPr lang="ru-RU"/>
        </a:p>
      </dgm:t>
    </dgm:pt>
    <dgm:pt modelId="{982A6B37-CF04-471D-BD57-00276AE7E527}">
      <dgm:prSet phldrT="[Текст]"/>
      <dgm:spPr/>
      <dgm:t>
        <a:bodyPr/>
        <a:lstStyle/>
        <a:p>
          <a:r>
            <a:rPr lang="ru-RU" dirty="0" smtClean="0"/>
            <a:t>Особенности</a:t>
          </a:r>
          <a:endParaRPr lang="ru-RU" dirty="0"/>
        </a:p>
      </dgm:t>
    </dgm:pt>
    <dgm:pt modelId="{16721A98-05AA-4495-B276-84EC7616C678}" type="parTrans" cxnId="{5F9BAF6F-21F9-4A7B-9CB2-D75F04D3C95F}">
      <dgm:prSet/>
      <dgm:spPr/>
      <dgm:t>
        <a:bodyPr/>
        <a:lstStyle/>
        <a:p>
          <a:endParaRPr lang="ru-RU"/>
        </a:p>
      </dgm:t>
    </dgm:pt>
    <dgm:pt modelId="{2226B10C-7E94-429D-A747-1F5CD44409DE}" type="sibTrans" cxnId="{5F9BAF6F-21F9-4A7B-9CB2-D75F04D3C95F}">
      <dgm:prSet/>
      <dgm:spPr/>
      <dgm:t>
        <a:bodyPr/>
        <a:lstStyle/>
        <a:p>
          <a:endParaRPr lang="ru-RU"/>
        </a:p>
      </dgm:t>
    </dgm:pt>
    <dgm:pt modelId="{F9642978-DDF6-4A2D-B1DE-B13CE1A55DD3}">
      <dgm:prSet phldrT="[Текст]"/>
      <dgm:spPr/>
      <dgm:t>
        <a:bodyPr/>
        <a:lstStyle/>
        <a:p>
          <a:r>
            <a:rPr lang="ru-RU" dirty="0" smtClean="0"/>
            <a:t>Независимость от спонсоров</a:t>
          </a:r>
          <a:endParaRPr lang="ru-RU" dirty="0"/>
        </a:p>
      </dgm:t>
    </dgm:pt>
    <dgm:pt modelId="{1ACD6BA5-88CF-42A7-B7AD-06C266C49CCC}" type="parTrans" cxnId="{1227B871-90F4-404E-A0F2-2BA5B152CAC4}">
      <dgm:prSet/>
      <dgm:spPr/>
      <dgm:t>
        <a:bodyPr/>
        <a:lstStyle/>
        <a:p>
          <a:endParaRPr lang="ru-RU"/>
        </a:p>
      </dgm:t>
    </dgm:pt>
    <dgm:pt modelId="{EC43D398-4B00-4482-84B3-A6EE3C015452}" type="sibTrans" cxnId="{1227B871-90F4-404E-A0F2-2BA5B152CAC4}">
      <dgm:prSet/>
      <dgm:spPr/>
      <dgm:t>
        <a:bodyPr/>
        <a:lstStyle/>
        <a:p>
          <a:endParaRPr lang="ru-RU"/>
        </a:p>
      </dgm:t>
    </dgm:pt>
    <dgm:pt modelId="{E3AE8F3D-36FD-4143-9A1D-5C1E6693B74E}">
      <dgm:prSet phldrT="[Текст]"/>
      <dgm:spPr/>
      <dgm:t>
        <a:bodyPr/>
        <a:lstStyle/>
        <a:p>
          <a:endParaRPr lang="ru-RU" dirty="0"/>
        </a:p>
      </dgm:t>
    </dgm:pt>
    <dgm:pt modelId="{F8B6B376-7AC4-45AF-903E-9ED3F98B1992}" type="parTrans" cxnId="{7D4BAFFE-3D34-4A0F-BD34-11A970AEE94A}">
      <dgm:prSet/>
      <dgm:spPr/>
      <dgm:t>
        <a:bodyPr/>
        <a:lstStyle/>
        <a:p>
          <a:endParaRPr lang="ru-RU"/>
        </a:p>
      </dgm:t>
    </dgm:pt>
    <dgm:pt modelId="{ACC6B776-0BBB-43B0-8487-4A96156DFAEE}" type="sibTrans" cxnId="{7D4BAFFE-3D34-4A0F-BD34-11A970AEE94A}">
      <dgm:prSet/>
      <dgm:spPr/>
      <dgm:t>
        <a:bodyPr/>
        <a:lstStyle/>
        <a:p>
          <a:endParaRPr lang="ru-RU"/>
        </a:p>
      </dgm:t>
    </dgm:pt>
    <dgm:pt modelId="{706B3E6F-C873-45AD-98AF-51323EC4EBE6}">
      <dgm:prSet phldrT="[Текст]"/>
      <dgm:spPr/>
      <dgm:t>
        <a:bodyPr/>
        <a:lstStyle/>
        <a:p>
          <a:r>
            <a:rPr lang="ru-RU" dirty="0" smtClean="0"/>
            <a:t>Интерактивность</a:t>
          </a:r>
          <a:endParaRPr lang="ru-RU" dirty="0"/>
        </a:p>
      </dgm:t>
    </dgm:pt>
    <dgm:pt modelId="{B0695B1F-17D7-4CF1-BCB1-27897630C1FF}" type="parTrans" cxnId="{DF0C3B7F-15EC-4E58-A88D-C0EB2D1A9BAE}">
      <dgm:prSet/>
      <dgm:spPr/>
    </dgm:pt>
    <dgm:pt modelId="{99A6F35A-B391-4345-8852-981AD007283F}" type="sibTrans" cxnId="{DF0C3B7F-15EC-4E58-A88D-C0EB2D1A9BAE}">
      <dgm:prSet/>
      <dgm:spPr/>
    </dgm:pt>
    <dgm:pt modelId="{E2123259-CE00-46FE-B793-4E4355628B95}">
      <dgm:prSet phldrT="[Текст]"/>
      <dgm:spPr/>
      <dgm:t>
        <a:bodyPr/>
        <a:lstStyle/>
        <a:p>
          <a:r>
            <a:rPr lang="ru-RU" dirty="0" smtClean="0"/>
            <a:t>Аккредитация по НМО </a:t>
          </a:r>
          <a:endParaRPr lang="ru-RU" dirty="0"/>
        </a:p>
      </dgm:t>
    </dgm:pt>
    <dgm:pt modelId="{59AD0BEE-746A-45F4-B1CE-AC2D1131A70B}" type="parTrans" cxnId="{F26B6DAD-6D99-4663-BACF-C53EB896B365}">
      <dgm:prSet/>
      <dgm:spPr/>
    </dgm:pt>
    <dgm:pt modelId="{0627E058-38A3-4AC2-AD98-7C2ABA44ADD5}" type="sibTrans" cxnId="{F26B6DAD-6D99-4663-BACF-C53EB896B365}">
      <dgm:prSet/>
      <dgm:spPr/>
    </dgm:pt>
    <dgm:pt modelId="{5CDC9EA3-8CD4-4D8B-B440-8985CFE5B95B}" type="pres">
      <dgm:prSet presAssocID="{61F38131-8CF6-4F1D-94EB-AB795A68C957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3AEC2362-8AC1-4F37-9C52-E48B8D02084F}" type="pres">
      <dgm:prSet presAssocID="{18A63ECF-AC9F-4EEB-A80F-82871D0AB5FD}" presName="composite" presStyleCnt="0"/>
      <dgm:spPr/>
    </dgm:pt>
    <dgm:pt modelId="{B9DAC329-DC16-456A-B33D-389A031934FC}" type="pres">
      <dgm:prSet presAssocID="{18A63ECF-AC9F-4EEB-A80F-82871D0AB5FD}" presName="parentText" presStyleLbl="alignNode1" presStyleIdx="0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687BA82-06F5-42C0-A939-DF1F77F42FDD}" type="pres">
      <dgm:prSet presAssocID="{18A63ECF-AC9F-4EEB-A80F-82871D0AB5FD}" presName="descendantText" presStyleLbl="alignAcc1" presStyleIdx="0" presStyleCnt="3" custLinFactNeighborX="-615" custLinFactNeighborY="662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74C5870-B3E2-4333-8A52-4AF5E5DAB22A}" type="pres">
      <dgm:prSet presAssocID="{8119DC0F-A39B-47DF-B23E-E2457ECF45D7}" presName="sp" presStyleCnt="0"/>
      <dgm:spPr/>
    </dgm:pt>
    <dgm:pt modelId="{10674127-8444-49DB-AA32-94DF3A6C92C0}" type="pres">
      <dgm:prSet presAssocID="{AB7A5A5B-B109-45B8-A4C1-611B1708AAC1}" presName="composite" presStyleCnt="0"/>
      <dgm:spPr/>
    </dgm:pt>
    <dgm:pt modelId="{D9CD2B41-06D1-4A6A-A1DB-22121A0EC1C6}" type="pres">
      <dgm:prSet presAssocID="{AB7A5A5B-B109-45B8-A4C1-611B1708AAC1}" presName="parentText" presStyleLbl="alignNode1" presStyleIdx="1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9D9E6AB-069A-4D31-AC96-9225199B4013}" type="pres">
      <dgm:prSet presAssocID="{AB7A5A5B-B109-45B8-A4C1-611B1708AAC1}" presName="descendantText" presStyleLbl="alignAcc1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AD6B18E-1B21-474B-BBE8-C42B4A0C505C}" type="pres">
      <dgm:prSet presAssocID="{5E3F424A-F3CB-4DD1-812B-F816ED095DCD}" presName="sp" presStyleCnt="0"/>
      <dgm:spPr/>
    </dgm:pt>
    <dgm:pt modelId="{655E0A37-D773-40FB-A41C-9059C8380C0C}" type="pres">
      <dgm:prSet presAssocID="{982A6B37-CF04-471D-BD57-00276AE7E527}" presName="composite" presStyleCnt="0"/>
      <dgm:spPr/>
    </dgm:pt>
    <dgm:pt modelId="{F5887B20-3100-46A1-A445-101FA2A3F82C}" type="pres">
      <dgm:prSet presAssocID="{982A6B37-CF04-471D-BD57-00276AE7E527}" presName="parentText" presStyleLbl="alignNode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E434B01-96BA-4713-86DE-AF1953606F94}" type="pres">
      <dgm:prSet presAssocID="{982A6B37-CF04-471D-BD57-00276AE7E527}" presName="descendantText" presStyleLbl="alignAcc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C8B52E0D-3356-4016-9C18-34732D2AC6CD}" srcId="{AB7A5A5B-B109-45B8-A4C1-611B1708AAC1}" destId="{9CE24E2A-57C1-4620-A7F7-4DCD281ADA50}" srcOrd="0" destOrd="0" parTransId="{E71E3AEC-2B55-4B5F-9A1A-9E19E83F1C57}" sibTransId="{2F88A59C-9FF1-469D-8B01-1CD13C083F3B}"/>
    <dgm:cxn modelId="{9F02C625-4525-49EA-BC3C-29ABD0534391}" srcId="{18A63ECF-AC9F-4EEB-A80F-82871D0AB5FD}" destId="{6E829D0D-4661-4707-9A02-77D4DD019186}" srcOrd="0" destOrd="0" parTransId="{5214323D-EAC4-4992-BC6F-5880F54F0B6B}" sibTransId="{BB5D55B5-A6EB-4DC4-BF46-760AFE0A1436}"/>
    <dgm:cxn modelId="{A3B014DE-BC68-4981-9F05-6D552100F353}" type="presOf" srcId="{E2123259-CE00-46FE-B793-4E4355628B95}" destId="{4E434B01-96BA-4713-86DE-AF1953606F94}" srcOrd="0" destOrd="2" presId="urn:microsoft.com/office/officeart/2005/8/layout/chevron2"/>
    <dgm:cxn modelId="{D79FC34F-68A2-4901-B6C8-75A50E227173}" type="presOf" srcId="{E3AE8F3D-36FD-4143-9A1D-5C1E6693B74E}" destId="{4E434B01-96BA-4713-86DE-AF1953606F94}" srcOrd="0" destOrd="3" presId="urn:microsoft.com/office/officeart/2005/8/layout/chevron2"/>
    <dgm:cxn modelId="{2B2A66A9-E582-443C-ACC1-5E216B24F69D}" type="presOf" srcId="{F9642978-DDF6-4A2D-B1DE-B13CE1A55DD3}" destId="{4E434B01-96BA-4713-86DE-AF1953606F94}" srcOrd="0" destOrd="0" presId="urn:microsoft.com/office/officeart/2005/8/layout/chevron2"/>
    <dgm:cxn modelId="{F26B6DAD-6D99-4663-BACF-C53EB896B365}" srcId="{982A6B37-CF04-471D-BD57-00276AE7E527}" destId="{E2123259-CE00-46FE-B793-4E4355628B95}" srcOrd="2" destOrd="0" parTransId="{59AD0BEE-746A-45F4-B1CE-AC2D1131A70B}" sibTransId="{0627E058-38A3-4AC2-AD98-7C2ABA44ADD5}"/>
    <dgm:cxn modelId="{5B612D30-9E6F-4EAF-A927-9155DA47E238}" type="presOf" srcId="{AB7A5A5B-B109-45B8-A4C1-611B1708AAC1}" destId="{D9CD2B41-06D1-4A6A-A1DB-22121A0EC1C6}" srcOrd="0" destOrd="0" presId="urn:microsoft.com/office/officeart/2005/8/layout/chevron2"/>
    <dgm:cxn modelId="{48ADC776-E0F8-4125-BBDA-C256A3406D11}" type="presOf" srcId="{FC8B2409-3ACC-48A3-A94A-2E93F4829C04}" destId="{A9D9E6AB-069A-4D31-AC96-9225199B4013}" srcOrd="0" destOrd="1" presId="urn:microsoft.com/office/officeart/2005/8/layout/chevron2"/>
    <dgm:cxn modelId="{73E49C8D-BFE2-425F-BD09-97CEE4346601}" type="presOf" srcId="{F3D70E53-60A8-4B6B-A831-4BB6A4787F11}" destId="{2687BA82-06F5-42C0-A939-DF1F77F42FDD}" srcOrd="0" destOrd="1" presId="urn:microsoft.com/office/officeart/2005/8/layout/chevron2"/>
    <dgm:cxn modelId="{5F9BAF6F-21F9-4A7B-9CB2-D75F04D3C95F}" srcId="{61F38131-8CF6-4F1D-94EB-AB795A68C957}" destId="{982A6B37-CF04-471D-BD57-00276AE7E527}" srcOrd="2" destOrd="0" parTransId="{16721A98-05AA-4495-B276-84EC7616C678}" sibTransId="{2226B10C-7E94-429D-A747-1F5CD44409DE}"/>
    <dgm:cxn modelId="{4C620FAB-7FEB-4DDD-A187-4A76ACAD136C}" type="presOf" srcId="{61F38131-8CF6-4F1D-94EB-AB795A68C957}" destId="{5CDC9EA3-8CD4-4D8B-B440-8985CFE5B95B}" srcOrd="0" destOrd="0" presId="urn:microsoft.com/office/officeart/2005/8/layout/chevron2"/>
    <dgm:cxn modelId="{BB498862-F0BD-4926-ADF4-993164F120A5}" type="presOf" srcId="{9CE24E2A-57C1-4620-A7F7-4DCD281ADA50}" destId="{A9D9E6AB-069A-4D31-AC96-9225199B4013}" srcOrd="0" destOrd="0" presId="urn:microsoft.com/office/officeart/2005/8/layout/chevron2"/>
    <dgm:cxn modelId="{7D4BAFFE-3D34-4A0F-BD34-11A970AEE94A}" srcId="{982A6B37-CF04-471D-BD57-00276AE7E527}" destId="{E3AE8F3D-36FD-4143-9A1D-5C1E6693B74E}" srcOrd="3" destOrd="0" parTransId="{F8B6B376-7AC4-45AF-903E-9ED3F98B1992}" sibTransId="{ACC6B776-0BBB-43B0-8487-4A96156DFAEE}"/>
    <dgm:cxn modelId="{597BA6DD-CFBF-4C1D-923F-3C92D0C31C57}" srcId="{18A63ECF-AC9F-4EEB-A80F-82871D0AB5FD}" destId="{F3D70E53-60A8-4B6B-A831-4BB6A4787F11}" srcOrd="1" destOrd="0" parTransId="{BB835B70-EAA8-47A5-8253-812AF609CE57}" sibTransId="{D924CA5F-450D-49C4-94E9-DD15B50BBA7E}"/>
    <dgm:cxn modelId="{414F633D-B06C-47C3-882A-4917AAA51925}" srcId="{AB7A5A5B-B109-45B8-A4C1-611B1708AAC1}" destId="{FC8B2409-3ACC-48A3-A94A-2E93F4829C04}" srcOrd="1" destOrd="0" parTransId="{A0749CBD-3B52-4C7A-AF6C-BA369494CAA6}" sibTransId="{AFA73BEB-4952-4155-BF08-1DD85C6F197C}"/>
    <dgm:cxn modelId="{1227B871-90F4-404E-A0F2-2BA5B152CAC4}" srcId="{982A6B37-CF04-471D-BD57-00276AE7E527}" destId="{F9642978-DDF6-4A2D-B1DE-B13CE1A55DD3}" srcOrd="0" destOrd="0" parTransId="{1ACD6BA5-88CF-42A7-B7AD-06C266C49CCC}" sibTransId="{EC43D398-4B00-4482-84B3-A6EE3C015452}"/>
    <dgm:cxn modelId="{DF0C3B7F-15EC-4E58-A88D-C0EB2D1A9BAE}" srcId="{982A6B37-CF04-471D-BD57-00276AE7E527}" destId="{706B3E6F-C873-45AD-98AF-51323EC4EBE6}" srcOrd="1" destOrd="0" parTransId="{B0695B1F-17D7-4CF1-BCB1-27897630C1FF}" sibTransId="{99A6F35A-B391-4345-8852-981AD007283F}"/>
    <dgm:cxn modelId="{6C4E0984-FECD-4CD9-A7E9-76EAA3B1AFD2}" srcId="{61F38131-8CF6-4F1D-94EB-AB795A68C957}" destId="{AB7A5A5B-B109-45B8-A4C1-611B1708AAC1}" srcOrd="1" destOrd="0" parTransId="{8E44D221-E8A5-42C4-870A-7366D8D495D0}" sibTransId="{5E3F424A-F3CB-4DD1-812B-F816ED095DCD}"/>
    <dgm:cxn modelId="{4DC546AD-1140-4596-98EB-1081E2B1FEF5}" type="presOf" srcId="{982A6B37-CF04-471D-BD57-00276AE7E527}" destId="{F5887B20-3100-46A1-A445-101FA2A3F82C}" srcOrd="0" destOrd="0" presId="urn:microsoft.com/office/officeart/2005/8/layout/chevron2"/>
    <dgm:cxn modelId="{34A3D034-60EF-42AC-AAB8-9A34C296B996}" srcId="{61F38131-8CF6-4F1D-94EB-AB795A68C957}" destId="{18A63ECF-AC9F-4EEB-A80F-82871D0AB5FD}" srcOrd="0" destOrd="0" parTransId="{46CC0638-B6E1-43ED-894F-9E016599ECAB}" sibTransId="{8119DC0F-A39B-47DF-B23E-E2457ECF45D7}"/>
    <dgm:cxn modelId="{F9C97DF4-212A-4235-92B4-BE8C7D6F4421}" type="presOf" srcId="{6E829D0D-4661-4707-9A02-77D4DD019186}" destId="{2687BA82-06F5-42C0-A939-DF1F77F42FDD}" srcOrd="0" destOrd="0" presId="urn:microsoft.com/office/officeart/2005/8/layout/chevron2"/>
    <dgm:cxn modelId="{D894CBA8-6E10-4A09-8C28-652C36B9CADE}" type="presOf" srcId="{706B3E6F-C873-45AD-98AF-51323EC4EBE6}" destId="{4E434B01-96BA-4713-86DE-AF1953606F94}" srcOrd="0" destOrd="1" presId="urn:microsoft.com/office/officeart/2005/8/layout/chevron2"/>
    <dgm:cxn modelId="{639F6A1C-6BC6-4F8D-A469-917D022A8D10}" type="presOf" srcId="{18A63ECF-AC9F-4EEB-A80F-82871D0AB5FD}" destId="{B9DAC329-DC16-456A-B33D-389A031934FC}" srcOrd="0" destOrd="0" presId="urn:microsoft.com/office/officeart/2005/8/layout/chevron2"/>
    <dgm:cxn modelId="{DFF89FA7-9BBE-41C3-A92A-7C9795E126EE}" type="presParOf" srcId="{5CDC9EA3-8CD4-4D8B-B440-8985CFE5B95B}" destId="{3AEC2362-8AC1-4F37-9C52-E48B8D02084F}" srcOrd="0" destOrd="0" presId="urn:microsoft.com/office/officeart/2005/8/layout/chevron2"/>
    <dgm:cxn modelId="{83BA4993-2C3B-4A21-8939-F97F7784BA57}" type="presParOf" srcId="{3AEC2362-8AC1-4F37-9C52-E48B8D02084F}" destId="{B9DAC329-DC16-456A-B33D-389A031934FC}" srcOrd="0" destOrd="0" presId="urn:microsoft.com/office/officeart/2005/8/layout/chevron2"/>
    <dgm:cxn modelId="{9EB6EA83-E675-473F-8C46-22D387AAC53C}" type="presParOf" srcId="{3AEC2362-8AC1-4F37-9C52-E48B8D02084F}" destId="{2687BA82-06F5-42C0-A939-DF1F77F42FDD}" srcOrd="1" destOrd="0" presId="urn:microsoft.com/office/officeart/2005/8/layout/chevron2"/>
    <dgm:cxn modelId="{95A3E144-E11B-4BCC-B869-4FA652E4E799}" type="presParOf" srcId="{5CDC9EA3-8CD4-4D8B-B440-8985CFE5B95B}" destId="{174C5870-B3E2-4333-8A52-4AF5E5DAB22A}" srcOrd="1" destOrd="0" presId="urn:microsoft.com/office/officeart/2005/8/layout/chevron2"/>
    <dgm:cxn modelId="{2152BDE1-5E12-48ED-ABFD-8DD35482CE9B}" type="presParOf" srcId="{5CDC9EA3-8CD4-4D8B-B440-8985CFE5B95B}" destId="{10674127-8444-49DB-AA32-94DF3A6C92C0}" srcOrd="2" destOrd="0" presId="urn:microsoft.com/office/officeart/2005/8/layout/chevron2"/>
    <dgm:cxn modelId="{E2F03CED-A95E-419E-8C04-C2812C9F92BB}" type="presParOf" srcId="{10674127-8444-49DB-AA32-94DF3A6C92C0}" destId="{D9CD2B41-06D1-4A6A-A1DB-22121A0EC1C6}" srcOrd="0" destOrd="0" presId="urn:microsoft.com/office/officeart/2005/8/layout/chevron2"/>
    <dgm:cxn modelId="{BD283DDF-6BA8-48A9-A4C5-C57BC74F808E}" type="presParOf" srcId="{10674127-8444-49DB-AA32-94DF3A6C92C0}" destId="{A9D9E6AB-069A-4D31-AC96-9225199B4013}" srcOrd="1" destOrd="0" presId="urn:microsoft.com/office/officeart/2005/8/layout/chevron2"/>
    <dgm:cxn modelId="{CDCEE866-3384-4EFA-B83B-167C51E04D1F}" type="presParOf" srcId="{5CDC9EA3-8CD4-4D8B-B440-8985CFE5B95B}" destId="{9AD6B18E-1B21-474B-BBE8-C42B4A0C505C}" srcOrd="3" destOrd="0" presId="urn:microsoft.com/office/officeart/2005/8/layout/chevron2"/>
    <dgm:cxn modelId="{353BF070-E7B8-49FF-B77B-065F995389FF}" type="presParOf" srcId="{5CDC9EA3-8CD4-4D8B-B440-8985CFE5B95B}" destId="{655E0A37-D773-40FB-A41C-9059C8380C0C}" srcOrd="4" destOrd="0" presId="urn:microsoft.com/office/officeart/2005/8/layout/chevron2"/>
    <dgm:cxn modelId="{63C03D96-B3C2-4E4E-8B0A-7DEE60F1ADD4}" type="presParOf" srcId="{655E0A37-D773-40FB-A41C-9059C8380C0C}" destId="{F5887B20-3100-46A1-A445-101FA2A3F82C}" srcOrd="0" destOrd="0" presId="urn:microsoft.com/office/officeart/2005/8/layout/chevron2"/>
    <dgm:cxn modelId="{73B36AEB-2538-4483-8AC4-88A4A13BC477}" type="presParOf" srcId="{655E0A37-D773-40FB-A41C-9059C8380C0C}" destId="{4E434B01-96BA-4713-86DE-AF1953606F94}" srcOrd="1" destOrd="0" presId="urn:microsoft.com/office/officeart/2005/8/layout/chevron2"/>
  </dgm:cxnLst>
  <dgm:bg/>
  <dgm:whole/>
  <dgm:extLst>
    <a:ext uri="http://schemas.microsoft.com/office/drawing/2008/diagram">
      <dsp:dataModelExt xmlns="" xmlns:dsp="http://schemas.microsoft.com/office/drawing/2008/diagram" relId="rId7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B90C5814-08EC-486B-A7C1-F70342CAB31F}" type="doc">
      <dgm:prSet loTypeId="urn:microsoft.com/office/officeart/2005/8/layout/list1" loCatId="list" qsTypeId="urn:microsoft.com/office/officeart/2005/8/quickstyle/simple3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F2D9F957-5223-4D3B-B6EB-21A9FDBD6D94}">
      <dgm:prSet phldrT="[Текст]"/>
      <dgm:spPr/>
      <dgm:t>
        <a:bodyPr/>
        <a:lstStyle/>
        <a:p>
          <a:r>
            <a:rPr lang="ru-RU" b="1" dirty="0" smtClean="0"/>
            <a:t>Разработка модулей</a:t>
          </a:r>
          <a:endParaRPr lang="ru-RU" b="1" dirty="0"/>
        </a:p>
      </dgm:t>
    </dgm:pt>
    <dgm:pt modelId="{8D23AD98-D266-44D7-977A-691F3530178D}" type="parTrans" cxnId="{BD40C821-46AA-4962-A42C-3065C1A9D3C9}">
      <dgm:prSet/>
      <dgm:spPr/>
      <dgm:t>
        <a:bodyPr/>
        <a:lstStyle/>
        <a:p>
          <a:endParaRPr lang="ru-RU"/>
        </a:p>
      </dgm:t>
    </dgm:pt>
    <dgm:pt modelId="{0EE6FB2F-A99D-4054-9B0A-8A6DBD009BA8}" type="sibTrans" cxnId="{BD40C821-46AA-4962-A42C-3065C1A9D3C9}">
      <dgm:prSet/>
      <dgm:spPr/>
      <dgm:t>
        <a:bodyPr/>
        <a:lstStyle/>
        <a:p>
          <a:endParaRPr lang="ru-RU"/>
        </a:p>
      </dgm:t>
    </dgm:pt>
    <dgm:pt modelId="{95418C1D-DBC0-46F6-903A-614DC9637B2C}">
      <dgm:prSet phldrT="[Текст]"/>
      <dgm:spPr/>
      <dgm:t>
        <a:bodyPr/>
        <a:lstStyle/>
        <a:p>
          <a:r>
            <a:rPr lang="ru-RU" b="1" dirty="0" smtClean="0"/>
            <a:t>Школы РКО</a:t>
          </a:r>
          <a:endParaRPr lang="ru-RU" b="1" dirty="0"/>
        </a:p>
      </dgm:t>
    </dgm:pt>
    <dgm:pt modelId="{C11E6BA4-6CCF-4A6F-82E3-1BC305568610}" type="parTrans" cxnId="{7CCE5B0D-4419-480F-BA88-CD71C6122837}">
      <dgm:prSet/>
      <dgm:spPr/>
      <dgm:t>
        <a:bodyPr/>
        <a:lstStyle/>
        <a:p>
          <a:endParaRPr lang="ru-RU"/>
        </a:p>
      </dgm:t>
    </dgm:pt>
    <dgm:pt modelId="{DE859255-953F-45E2-84D2-E7F2229D4A0F}" type="sibTrans" cxnId="{7CCE5B0D-4419-480F-BA88-CD71C6122837}">
      <dgm:prSet/>
      <dgm:spPr/>
      <dgm:t>
        <a:bodyPr/>
        <a:lstStyle/>
        <a:p>
          <a:endParaRPr lang="ru-RU"/>
        </a:p>
      </dgm:t>
    </dgm:pt>
    <dgm:pt modelId="{44FEEF05-F841-4041-9798-7E213746C584}">
      <dgm:prSet phldrT="[Текст]"/>
      <dgm:spPr/>
      <dgm:t>
        <a:bodyPr/>
        <a:lstStyle/>
        <a:p>
          <a:r>
            <a:rPr lang="ru-RU" b="1" dirty="0" err="1" smtClean="0"/>
            <a:t>Вебинары</a:t>
          </a:r>
          <a:endParaRPr lang="ru-RU" b="1" dirty="0"/>
        </a:p>
      </dgm:t>
    </dgm:pt>
    <dgm:pt modelId="{9531D677-043C-4FAB-B52A-AE0FAC76DAD3}" type="parTrans" cxnId="{A98F5579-D057-4FAA-B5B5-F9FBBD3FD234}">
      <dgm:prSet/>
      <dgm:spPr/>
      <dgm:t>
        <a:bodyPr/>
        <a:lstStyle/>
        <a:p>
          <a:endParaRPr lang="ru-RU"/>
        </a:p>
      </dgm:t>
    </dgm:pt>
    <dgm:pt modelId="{A9FD85A4-F9E1-425D-A012-48C988E55AE3}" type="sibTrans" cxnId="{A98F5579-D057-4FAA-B5B5-F9FBBD3FD234}">
      <dgm:prSet/>
      <dgm:spPr/>
      <dgm:t>
        <a:bodyPr/>
        <a:lstStyle/>
        <a:p>
          <a:endParaRPr lang="ru-RU"/>
        </a:p>
      </dgm:t>
    </dgm:pt>
    <dgm:pt modelId="{42FB310F-52D1-42A6-ACAD-29F2AF174BFC}">
      <dgm:prSet phldrT="[Текст]"/>
      <dgm:spPr/>
      <dgm:t>
        <a:bodyPr/>
        <a:lstStyle/>
        <a:p>
          <a:r>
            <a:rPr lang="ru-RU" b="1" dirty="0" smtClean="0"/>
            <a:t>Участие в работе экспертного совета</a:t>
          </a:r>
          <a:endParaRPr lang="ru-RU" b="1" dirty="0"/>
        </a:p>
      </dgm:t>
    </dgm:pt>
    <dgm:pt modelId="{1B2F03DC-F7CA-48B8-B0A9-6522DD5AAF99}" type="parTrans" cxnId="{B68BD80B-3B2C-4091-9A82-3565E20D0738}">
      <dgm:prSet/>
      <dgm:spPr/>
      <dgm:t>
        <a:bodyPr/>
        <a:lstStyle/>
        <a:p>
          <a:endParaRPr lang="ru-RU"/>
        </a:p>
      </dgm:t>
    </dgm:pt>
    <dgm:pt modelId="{2AD029FF-CA1E-4322-8BCE-8D3850E714CE}" type="sibTrans" cxnId="{B68BD80B-3B2C-4091-9A82-3565E20D0738}">
      <dgm:prSet/>
      <dgm:spPr/>
      <dgm:t>
        <a:bodyPr/>
        <a:lstStyle/>
        <a:p>
          <a:endParaRPr lang="ru-RU"/>
        </a:p>
      </dgm:t>
    </dgm:pt>
    <dgm:pt modelId="{E6C10254-2D60-48B4-A407-FE9E14A36F47}" type="pres">
      <dgm:prSet presAssocID="{B90C5814-08EC-486B-A7C1-F70342CAB31F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DEAD2FDA-3350-4926-A6A2-8CE6C4ACB995}" type="pres">
      <dgm:prSet presAssocID="{42FB310F-52D1-42A6-ACAD-29F2AF174BFC}" presName="parentLin" presStyleCnt="0"/>
      <dgm:spPr/>
    </dgm:pt>
    <dgm:pt modelId="{9B0BB475-8B08-4F90-804F-9EEB80D61534}" type="pres">
      <dgm:prSet presAssocID="{42FB310F-52D1-42A6-ACAD-29F2AF174BFC}" presName="parentLeftMargin" presStyleLbl="node1" presStyleIdx="0" presStyleCnt="4"/>
      <dgm:spPr/>
      <dgm:t>
        <a:bodyPr/>
        <a:lstStyle/>
        <a:p>
          <a:endParaRPr lang="ru-RU"/>
        </a:p>
      </dgm:t>
    </dgm:pt>
    <dgm:pt modelId="{9C624486-EF2A-40F9-996B-D112CCF49863}" type="pres">
      <dgm:prSet presAssocID="{42FB310F-52D1-42A6-ACAD-29F2AF174BFC}" presName="parentText" presStyleLbl="node1" presStyleIdx="0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CFD1D2F-CCF3-40AF-A572-2A9ADB4AE18E}" type="pres">
      <dgm:prSet presAssocID="{42FB310F-52D1-42A6-ACAD-29F2AF174BFC}" presName="negativeSpace" presStyleCnt="0"/>
      <dgm:spPr/>
    </dgm:pt>
    <dgm:pt modelId="{369128E9-BA31-4673-A0C7-0FBFEAEAE039}" type="pres">
      <dgm:prSet presAssocID="{42FB310F-52D1-42A6-ACAD-29F2AF174BFC}" presName="childText" presStyleLbl="conFgAcc1" presStyleIdx="0" presStyleCnt="4">
        <dgm:presLayoutVars>
          <dgm:bulletEnabled val="1"/>
        </dgm:presLayoutVars>
      </dgm:prSet>
      <dgm:spPr/>
    </dgm:pt>
    <dgm:pt modelId="{FF5A3EE2-1FCB-4731-A79E-C15B9E2E267D}" type="pres">
      <dgm:prSet presAssocID="{2AD029FF-CA1E-4322-8BCE-8D3850E714CE}" presName="spaceBetweenRectangles" presStyleCnt="0"/>
      <dgm:spPr/>
    </dgm:pt>
    <dgm:pt modelId="{7D4787B4-997D-4279-871B-BC8AF41BA61D}" type="pres">
      <dgm:prSet presAssocID="{F2D9F957-5223-4D3B-B6EB-21A9FDBD6D94}" presName="parentLin" presStyleCnt="0"/>
      <dgm:spPr/>
    </dgm:pt>
    <dgm:pt modelId="{BE5D57E0-F40E-418B-927F-18B7BC5344F8}" type="pres">
      <dgm:prSet presAssocID="{F2D9F957-5223-4D3B-B6EB-21A9FDBD6D94}" presName="parentLeftMargin" presStyleLbl="node1" presStyleIdx="0" presStyleCnt="4"/>
      <dgm:spPr/>
      <dgm:t>
        <a:bodyPr/>
        <a:lstStyle/>
        <a:p>
          <a:endParaRPr lang="ru-RU"/>
        </a:p>
      </dgm:t>
    </dgm:pt>
    <dgm:pt modelId="{4B7606AA-C3C1-4EC1-B380-DDBF60E7DC79}" type="pres">
      <dgm:prSet presAssocID="{F2D9F957-5223-4D3B-B6EB-21A9FDBD6D94}" presName="parentText" presStyleLbl="node1" presStyleIdx="1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6EAC6EC-1805-49F4-84E2-34642F42958F}" type="pres">
      <dgm:prSet presAssocID="{F2D9F957-5223-4D3B-B6EB-21A9FDBD6D94}" presName="negativeSpace" presStyleCnt="0"/>
      <dgm:spPr/>
    </dgm:pt>
    <dgm:pt modelId="{8822F378-C845-4162-A863-7EBAD9743FAC}" type="pres">
      <dgm:prSet presAssocID="{F2D9F957-5223-4D3B-B6EB-21A9FDBD6D94}" presName="childText" presStyleLbl="conFgAcc1" presStyleIdx="1" presStyleCnt="4">
        <dgm:presLayoutVars>
          <dgm:bulletEnabled val="1"/>
        </dgm:presLayoutVars>
      </dgm:prSet>
      <dgm:spPr/>
    </dgm:pt>
    <dgm:pt modelId="{8F60DB16-FB6A-4EB6-A264-7ED54E517732}" type="pres">
      <dgm:prSet presAssocID="{0EE6FB2F-A99D-4054-9B0A-8A6DBD009BA8}" presName="spaceBetweenRectangles" presStyleCnt="0"/>
      <dgm:spPr/>
    </dgm:pt>
    <dgm:pt modelId="{16D2BB27-6165-41D1-BE45-88D6D48AA0F2}" type="pres">
      <dgm:prSet presAssocID="{95418C1D-DBC0-46F6-903A-614DC9637B2C}" presName="parentLin" presStyleCnt="0"/>
      <dgm:spPr/>
    </dgm:pt>
    <dgm:pt modelId="{88628A40-1118-431D-9929-419561B680E2}" type="pres">
      <dgm:prSet presAssocID="{95418C1D-DBC0-46F6-903A-614DC9637B2C}" presName="parentLeftMargin" presStyleLbl="node1" presStyleIdx="1" presStyleCnt="4"/>
      <dgm:spPr/>
      <dgm:t>
        <a:bodyPr/>
        <a:lstStyle/>
        <a:p>
          <a:endParaRPr lang="ru-RU"/>
        </a:p>
      </dgm:t>
    </dgm:pt>
    <dgm:pt modelId="{EA947872-086E-4181-81E0-13F95C5416B2}" type="pres">
      <dgm:prSet presAssocID="{95418C1D-DBC0-46F6-903A-614DC9637B2C}" presName="parentText" presStyleLbl="node1" presStyleIdx="2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DE3C49C-DB57-466B-BD20-8A064E19EE4A}" type="pres">
      <dgm:prSet presAssocID="{95418C1D-DBC0-46F6-903A-614DC9637B2C}" presName="negativeSpace" presStyleCnt="0"/>
      <dgm:spPr/>
    </dgm:pt>
    <dgm:pt modelId="{4ABBB419-9410-491E-A948-BD9AE4425B1B}" type="pres">
      <dgm:prSet presAssocID="{95418C1D-DBC0-46F6-903A-614DC9637B2C}" presName="childText" presStyleLbl="conFgAcc1" presStyleIdx="2" presStyleCnt="4">
        <dgm:presLayoutVars>
          <dgm:bulletEnabled val="1"/>
        </dgm:presLayoutVars>
      </dgm:prSet>
      <dgm:spPr/>
    </dgm:pt>
    <dgm:pt modelId="{E1783689-1239-4B5C-B33F-F5AC44D5DC99}" type="pres">
      <dgm:prSet presAssocID="{DE859255-953F-45E2-84D2-E7F2229D4A0F}" presName="spaceBetweenRectangles" presStyleCnt="0"/>
      <dgm:spPr/>
    </dgm:pt>
    <dgm:pt modelId="{6F5AB682-7FF5-4F14-901B-582A00FFAD42}" type="pres">
      <dgm:prSet presAssocID="{44FEEF05-F841-4041-9798-7E213746C584}" presName="parentLin" presStyleCnt="0"/>
      <dgm:spPr/>
    </dgm:pt>
    <dgm:pt modelId="{7C354030-12C2-4C27-AC5C-ECF4AE1C1475}" type="pres">
      <dgm:prSet presAssocID="{44FEEF05-F841-4041-9798-7E213746C584}" presName="parentLeftMargin" presStyleLbl="node1" presStyleIdx="2" presStyleCnt="4"/>
      <dgm:spPr/>
      <dgm:t>
        <a:bodyPr/>
        <a:lstStyle/>
        <a:p>
          <a:endParaRPr lang="ru-RU"/>
        </a:p>
      </dgm:t>
    </dgm:pt>
    <dgm:pt modelId="{F1496ED9-3CD6-4326-A1EE-48FCCFAFF77F}" type="pres">
      <dgm:prSet presAssocID="{44FEEF05-F841-4041-9798-7E213746C584}" presName="parentText" presStyleLbl="node1" presStyleIdx="3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17496CA-A176-4634-8956-2360368BA592}" type="pres">
      <dgm:prSet presAssocID="{44FEEF05-F841-4041-9798-7E213746C584}" presName="negativeSpace" presStyleCnt="0"/>
      <dgm:spPr/>
    </dgm:pt>
    <dgm:pt modelId="{A3686C83-8C6A-42B2-8D6F-7AB8978F15E9}" type="pres">
      <dgm:prSet presAssocID="{44FEEF05-F841-4041-9798-7E213746C584}" presName="childText" presStyleLbl="conFgAcc1" presStyleIdx="3" presStyleCnt="4">
        <dgm:presLayoutVars>
          <dgm:bulletEnabled val="1"/>
        </dgm:presLayoutVars>
      </dgm:prSet>
      <dgm:spPr/>
    </dgm:pt>
  </dgm:ptLst>
  <dgm:cxnLst>
    <dgm:cxn modelId="{2588A7D2-7190-4C67-B4A3-254734D1DDAC}" type="presOf" srcId="{B90C5814-08EC-486B-A7C1-F70342CAB31F}" destId="{E6C10254-2D60-48B4-A407-FE9E14A36F47}" srcOrd="0" destOrd="0" presId="urn:microsoft.com/office/officeart/2005/8/layout/list1"/>
    <dgm:cxn modelId="{B68BD80B-3B2C-4091-9A82-3565E20D0738}" srcId="{B90C5814-08EC-486B-A7C1-F70342CAB31F}" destId="{42FB310F-52D1-42A6-ACAD-29F2AF174BFC}" srcOrd="0" destOrd="0" parTransId="{1B2F03DC-F7CA-48B8-B0A9-6522DD5AAF99}" sibTransId="{2AD029FF-CA1E-4322-8BCE-8D3850E714CE}"/>
    <dgm:cxn modelId="{25D54842-E983-44BF-9B40-6B8026019B33}" type="presOf" srcId="{95418C1D-DBC0-46F6-903A-614DC9637B2C}" destId="{EA947872-086E-4181-81E0-13F95C5416B2}" srcOrd="1" destOrd="0" presId="urn:microsoft.com/office/officeart/2005/8/layout/list1"/>
    <dgm:cxn modelId="{7CCE5B0D-4419-480F-BA88-CD71C6122837}" srcId="{B90C5814-08EC-486B-A7C1-F70342CAB31F}" destId="{95418C1D-DBC0-46F6-903A-614DC9637B2C}" srcOrd="2" destOrd="0" parTransId="{C11E6BA4-6CCF-4A6F-82E3-1BC305568610}" sibTransId="{DE859255-953F-45E2-84D2-E7F2229D4A0F}"/>
    <dgm:cxn modelId="{92B6B27E-6717-4B24-8728-34C16BA1EF42}" type="presOf" srcId="{42FB310F-52D1-42A6-ACAD-29F2AF174BFC}" destId="{9B0BB475-8B08-4F90-804F-9EEB80D61534}" srcOrd="0" destOrd="0" presId="urn:microsoft.com/office/officeart/2005/8/layout/list1"/>
    <dgm:cxn modelId="{A98F5579-D057-4FAA-B5B5-F9FBBD3FD234}" srcId="{B90C5814-08EC-486B-A7C1-F70342CAB31F}" destId="{44FEEF05-F841-4041-9798-7E213746C584}" srcOrd="3" destOrd="0" parTransId="{9531D677-043C-4FAB-B52A-AE0FAC76DAD3}" sibTransId="{A9FD85A4-F9E1-425D-A012-48C988E55AE3}"/>
    <dgm:cxn modelId="{A38B9A33-69A7-4088-B684-6C0A7FB8D45F}" type="presOf" srcId="{F2D9F957-5223-4D3B-B6EB-21A9FDBD6D94}" destId="{BE5D57E0-F40E-418B-927F-18B7BC5344F8}" srcOrd="0" destOrd="0" presId="urn:microsoft.com/office/officeart/2005/8/layout/list1"/>
    <dgm:cxn modelId="{BD40C821-46AA-4962-A42C-3065C1A9D3C9}" srcId="{B90C5814-08EC-486B-A7C1-F70342CAB31F}" destId="{F2D9F957-5223-4D3B-B6EB-21A9FDBD6D94}" srcOrd="1" destOrd="0" parTransId="{8D23AD98-D266-44D7-977A-691F3530178D}" sibTransId="{0EE6FB2F-A99D-4054-9B0A-8A6DBD009BA8}"/>
    <dgm:cxn modelId="{C46E974C-F333-49AC-A1E0-4CF03E167872}" type="presOf" srcId="{44FEEF05-F841-4041-9798-7E213746C584}" destId="{7C354030-12C2-4C27-AC5C-ECF4AE1C1475}" srcOrd="0" destOrd="0" presId="urn:microsoft.com/office/officeart/2005/8/layout/list1"/>
    <dgm:cxn modelId="{23B004BD-882B-498F-A296-944467701D8B}" type="presOf" srcId="{44FEEF05-F841-4041-9798-7E213746C584}" destId="{F1496ED9-3CD6-4326-A1EE-48FCCFAFF77F}" srcOrd="1" destOrd="0" presId="urn:microsoft.com/office/officeart/2005/8/layout/list1"/>
    <dgm:cxn modelId="{0CB6909F-9286-4727-A950-785670193396}" type="presOf" srcId="{42FB310F-52D1-42A6-ACAD-29F2AF174BFC}" destId="{9C624486-EF2A-40F9-996B-D112CCF49863}" srcOrd="1" destOrd="0" presId="urn:microsoft.com/office/officeart/2005/8/layout/list1"/>
    <dgm:cxn modelId="{3042D0FF-EFBA-40DE-A806-2DF2C9855B99}" type="presOf" srcId="{95418C1D-DBC0-46F6-903A-614DC9637B2C}" destId="{88628A40-1118-431D-9929-419561B680E2}" srcOrd="0" destOrd="0" presId="urn:microsoft.com/office/officeart/2005/8/layout/list1"/>
    <dgm:cxn modelId="{297140BB-8C6D-45DE-BDBC-2AF0265BC150}" type="presOf" srcId="{F2D9F957-5223-4D3B-B6EB-21A9FDBD6D94}" destId="{4B7606AA-C3C1-4EC1-B380-DDBF60E7DC79}" srcOrd="1" destOrd="0" presId="urn:microsoft.com/office/officeart/2005/8/layout/list1"/>
    <dgm:cxn modelId="{2930EF36-D19C-4CBC-B73D-3C316FBED946}" type="presParOf" srcId="{E6C10254-2D60-48B4-A407-FE9E14A36F47}" destId="{DEAD2FDA-3350-4926-A6A2-8CE6C4ACB995}" srcOrd="0" destOrd="0" presId="urn:microsoft.com/office/officeart/2005/8/layout/list1"/>
    <dgm:cxn modelId="{F5B3EC9D-D126-4047-AF3A-F662C130ABBF}" type="presParOf" srcId="{DEAD2FDA-3350-4926-A6A2-8CE6C4ACB995}" destId="{9B0BB475-8B08-4F90-804F-9EEB80D61534}" srcOrd="0" destOrd="0" presId="urn:microsoft.com/office/officeart/2005/8/layout/list1"/>
    <dgm:cxn modelId="{A1560176-B53C-488B-B73F-E8D08BF0A188}" type="presParOf" srcId="{DEAD2FDA-3350-4926-A6A2-8CE6C4ACB995}" destId="{9C624486-EF2A-40F9-996B-D112CCF49863}" srcOrd="1" destOrd="0" presId="urn:microsoft.com/office/officeart/2005/8/layout/list1"/>
    <dgm:cxn modelId="{19E66DE8-868B-4813-8856-7C18DE356493}" type="presParOf" srcId="{E6C10254-2D60-48B4-A407-FE9E14A36F47}" destId="{6CFD1D2F-CCF3-40AF-A572-2A9ADB4AE18E}" srcOrd="1" destOrd="0" presId="urn:microsoft.com/office/officeart/2005/8/layout/list1"/>
    <dgm:cxn modelId="{89278141-AE8F-4E84-A57D-1898D827B0DF}" type="presParOf" srcId="{E6C10254-2D60-48B4-A407-FE9E14A36F47}" destId="{369128E9-BA31-4673-A0C7-0FBFEAEAE039}" srcOrd="2" destOrd="0" presId="urn:microsoft.com/office/officeart/2005/8/layout/list1"/>
    <dgm:cxn modelId="{93E6A762-16C5-4AE9-8719-9BDE579D75C8}" type="presParOf" srcId="{E6C10254-2D60-48B4-A407-FE9E14A36F47}" destId="{FF5A3EE2-1FCB-4731-A79E-C15B9E2E267D}" srcOrd="3" destOrd="0" presId="urn:microsoft.com/office/officeart/2005/8/layout/list1"/>
    <dgm:cxn modelId="{66C072D2-0B2F-4783-A3BB-5650DEF85549}" type="presParOf" srcId="{E6C10254-2D60-48B4-A407-FE9E14A36F47}" destId="{7D4787B4-997D-4279-871B-BC8AF41BA61D}" srcOrd="4" destOrd="0" presId="urn:microsoft.com/office/officeart/2005/8/layout/list1"/>
    <dgm:cxn modelId="{4211A559-5972-417A-92E6-9E0513C82060}" type="presParOf" srcId="{7D4787B4-997D-4279-871B-BC8AF41BA61D}" destId="{BE5D57E0-F40E-418B-927F-18B7BC5344F8}" srcOrd="0" destOrd="0" presId="urn:microsoft.com/office/officeart/2005/8/layout/list1"/>
    <dgm:cxn modelId="{2FB30B28-DE23-4788-B204-F7D7110B19A1}" type="presParOf" srcId="{7D4787B4-997D-4279-871B-BC8AF41BA61D}" destId="{4B7606AA-C3C1-4EC1-B380-DDBF60E7DC79}" srcOrd="1" destOrd="0" presId="urn:microsoft.com/office/officeart/2005/8/layout/list1"/>
    <dgm:cxn modelId="{4C82CE93-D5F5-4A89-B784-8179EED508F2}" type="presParOf" srcId="{E6C10254-2D60-48B4-A407-FE9E14A36F47}" destId="{46EAC6EC-1805-49F4-84E2-34642F42958F}" srcOrd="5" destOrd="0" presId="urn:microsoft.com/office/officeart/2005/8/layout/list1"/>
    <dgm:cxn modelId="{0BB51E92-F400-4B54-9234-1BC8E5B4F4E2}" type="presParOf" srcId="{E6C10254-2D60-48B4-A407-FE9E14A36F47}" destId="{8822F378-C845-4162-A863-7EBAD9743FAC}" srcOrd="6" destOrd="0" presId="urn:microsoft.com/office/officeart/2005/8/layout/list1"/>
    <dgm:cxn modelId="{4F034469-8C89-4CEE-B929-5C7828890811}" type="presParOf" srcId="{E6C10254-2D60-48B4-A407-FE9E14A36F47}" destId="{8F60DB16-FB6A-4EB6-A264-7ED54E517732}" srcOrd="7" destOrd="0" presId="urn:microsoft.com/office/officeart/2005/8/layout/list1"/>
    <dgm:cxn modelId="{15C1D281-CF48-45E0-B876-01C0B372074E}" type="presParOf" srcId="{E6C10254-2D60-48B4-A407-FE9E14A36F47}" destId="{16D2BB27-6165-41D1-BE45-88D6D48AA0F2}" srcOrd="8" destOrd="0" presId="urn:microsoft.com/office/officeart/2005/8/layout/list1"/>
    <dgm:cxn modelId="{12A1FA28-4B56-4F6F-8CC0-B29C1CD1CA55}" type="presParOf" srcId="{16D2BB27-6165-41D1-BE45-88D6D48AA0F2}" destId="{88628A40-1118-431D-9929-419561B680E2}" srcOrd="0" destOrd="0" presId="urn:microsoft.com/office/officeart/2005/8/layout/list1"/>
    <dgm:cxn modelId="{AFC57C4F-940A-42BA-A3CB-6CBE69302D0E}" type="presParOf" srcId="{16D2BB27-6165-41D1-BE45-88D6D48AA0F2}" destId="{EA947872-086E-4181-81E0-13F95C5416B2}" srcOrd="1" destOrd="0" presId="urn:microsoft.com/office/officeart/2005/8/layout/list1"/>
    <dgm:cxn modelId="{95B14682-6D56-47D5-99E5-B8A7FCE77804}" type="presParOf" srcId="{E6C10254-2D60-48B4-A407-FE9E14A36F47}" destId="{6DE3C49C-DB57-466B-BD20-8A064E19EE4A}" srcOrd="9" destOrd="0" presId="urn:microsoft.com/office/officeart/2005/8/layout/list1"/>
    <dgm:cxn modelId="{350E546F-F054-4F32-9B82-A573E5EF6CB3}" type="presParOf" srcId="{E6C10254-2D60-48B4-A407-FE9E14A36F47}" destId="{4ABBB419-9410-491E-A948-BD9AE4425B1B}" srcOrd="10" destOrd="0" presId="urn:microsoft.com/office/officeart/2005/8/layout/list1"/>
    <dgm:cxn modelId="{DABBCF03-0638-4B1A-97B1-7515D9E6AE35}" type="presParOf" srcId="{E6C10254-2D60-48B4-A407-FE9E14A36F47}" destId="{E1783689-1239-4B5C-B33F-F5AC44D5DC99}" srcOrd="11" destOrd="0" presId="urn:microsoft.com/office/officeart/2005/8/layout/list1"/>
    <dgm:cxn modelId="{CD230E96-46B9-4D6A-B060-D58683D56FEB}" type="presParOf" srcId="{E6C10254-2D60-48B4-A407-FE9E14A36F47}" destId="{6F5AB682-7FF5-4F14-901B-582A00FFAD42}" srcOrd="12" destOrd="0" presId="urn:microsoft.com/office/officeart/2005/8/layout/list1"/>
    <dgm:cxn modelId="{A1101EE4-8570-4F98-B092-51196463E35B}" type="presParOf" srcId="{6F5AB682-7FF5-4F14-901B-582A00FFAD42}" destId="{7C354030-12C2-4C27-AC5C-ECF4AE1C1475}" srcOrd="0" destOrd="0" presId="urn:microsoft.com/office/officeart/2005/8/layout/list1"/>
    <dgm:cxn modelId="{694520E4-1EC7-489B-9D74-3EE448B328BD}" type="presParOf" srcId="{6F5AB682-7FF5-4F14-901B-582A00FFAD42}" destId="{F1496ED9-3CD6-4326-A1EE-48FCCFAFF77F}" srcOrd="1" destOrd="0" presId="urn:microsoft.com/office/officeart/2005/8/layout/list1"/>
    <dgm:cxn modelId="{36CBA51E-6598-40A3-8B5D-FC4C59F86CC9}" type="presParOf" srcId="{E6C10254-2D60-48B4-A407-FE9E14A36F47}" destId="{B17496CA-A176-4634-8956-2360368BA592}" srcOrd="13" destOrd="0" presId="urn:microsoft.com/office/officeart/2005/8/layout/list1"/>
    <dgm:cxn modelId="{D10ED375-0CC4-4FA2-92AE-9876C3A8D723}" type="presParOf" srcId="{E6C10254-2D60-48B4-A407-FE9E14A36F47}" destId="{A3686C83-8C6A-42B2-8D6F-7AB8978F15E9}" srcOrd="14" destOrd="0" presId="urn:microsoft.com/office/officeart/2005/8/layout/list1"/>
  </dgm:cxnLst>
  <dgm:bg/>
  <dgm:whole/>
  <dgm:extLst>
    <a:ext uri="http://schemas.microsoft.com/office/drawing/2008/diagram">
      <dsp:dataModelExt xmlns=""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66EC8244-DD97-4A2F-8754-701CFB3BBB3F}">
      <dsp:nvSpPr>
        <dsp:cNvPr id="0" name=""/>
        <dsp:cNvSpPr/>
      </dsp:nvSpPr>
      <dsp:spPr>
        <a:xfrm>
          <a:off x="0" y="0"/>
          <a:ext cx="2919038" cy="1446214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 smtClean="0"/>
            <a:t>Правление</a:t>
          </a:r>
          <a:endParaRPr lang="ru-RU" sz="1600" b="1" kern="1200" dirty="0"/>
        </a:p>
      </dsp:txBody>
      <dsp:txXfrm>
        <a:off x="0" y="0"/>
        <a:ext cx="2919038" cy="1446214"/>
      </dsp:txXfrm>
    </dsp:sp>
    <dsp:sp modelId="{D1869897-2C26-48E6-B9B0-30303D321276}">
      <dsp:nvSpPr>
        <dsp:cNvPr id="0" name=""/>
        <dsp:cNvSpPr/>
      </dsp:nvSpPr>
      <dsp:spPr>
        <a:xfrm>
          <a:off x="4549057" y="0"/>
          <a:ext cx="2919038" cy="1446214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 smtClean="0"/>
            <a:t>Утверждение</a:t>
          </a:r>
          <a:endParaRPr lang="ru-RU" sz="1600" b="1" kern="1200" dirty="0"/>
        </a:p>
      </dsp:txBody>
      <dsp:txXfrm>
        <a:off x="4549057" y="0"/>
        <a:ext cx="2919038" cy="1446214"/>
      </dsp:txXfrm>
    </dsp:sp>
    <dsp:sp modelId="{B77A0CC1-0DB0-4F3B-8E82-931736E95F5B}">
      <dsp:nvSpPr>
        <dsp:cNvPr id="0" name=""/>
        <dsp:cNvSpPr/>
      </dsp:nvSpPr>
      <dsp:spPr>
        <a:xfrm>
          <a:off x="0" y="1735844"/>
          <a:ext cx="2919038" cy="1446214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 smtClean="0"/>
            <a:t>Экспертный совет дирекции образовательных программ </a:t>
          </a:r>
          <a:endParaRPr lang="ru-RU" sz="1600" b="1" kern="1200" dirty="0"/>
        </a:p>
      </dsp:txBody>
      <dsp:txXfrm>
        <a:off x="0" y="1735844"/>
        <a:ext cx="2919038" cy="1446214"/>
      </dsp:txXfrm>
    </dsp:sp>
    <dsp:sp modelId="{0300D1E2-1847-4261-930E-C4C72C27FE77}">
      <dsp:nvSpPr>
        <dsp:cNvPr id="0" name=""/>
        <dsp:cNvSpPr/>
      </dsp:nvSpPr>
      <dsp:spPr>
        <a:xfrm>
          <a:off x="4549057" y="1735844"/>
          <a:ext cx="2919038" cy="1446214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1600" b="1" kern="1200" dirty="0" smtClean="0"/>
            <a:t>Функции: выработка стратегии, экспертиза всех направлений деятельности. программ, материалов и др. </a:t>
          </a:r>
          <a:endParaRPr lang="ru-RU" sz="1600" b="1" kern="1200" dirty="0"/>
        </a:p>
      </dsp:txBody>
      <dsp:txXfrm>
        <a:off x="4549057" y="1735844"/>
        <a:ext cx="2919038" cy="1446214"/>
      </dsp:txXfrm>
    </dsp:sp>
    <dsp:sp modelId="{695CC77A-977A-46A5-B990-682545ABBB2D}">
      <dsp:nvSpPr>
        <dsp:cNvPr id="0" name=""/>
        <dsp:cNvSpPr/>
      </dsp:nvSpPr>
      <dsp:spPr>
        <a:xfrm>
          <a:off x="0" y="3378321"/>
          <a:ext cx="2919038" cy="1446214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1600" b="1" kern="1200" dirty="0" smtClean="0"/>
            <a:t>Дирекция образовательный программ</a:t>
          </a:r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600" b="1" kern="1200" dirty="0"/>
        </a:p>
      </dsp:txBody>
      <dsp:txXfrm>
        <a:off x="0" y="3378321"/>
        <a:ext cx="2919038" cy="1446214"/>
      </dsp:txXfrm>
    </dsp:sp>
    <dsp:sp modelId="{A13BA3DD-9FAC-407E-888B-F63C7B7E57BB}">
      <dsp:nvSpPr>
        <dsp:cNvPr id="0" name=""/>
        <dsp:cNvSpPr/>
      </dsp:nvSpPr>
      <dsp:spPr>
        <a:xfrm>
          <a:off x="4549057" y="3378321"/>
          <a:ext cx="2919038" cy="1446214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 smtClean="0"/>
            <a:t>Функции: разработка предложений, координация деятельности, взаимодействие со всеми субъектами образовательной деятельности</a:t>
          </a:r>
          <a:endParaRPr lang="ru-RU" sz="1600" b="1" kern="1200" dirty="0"/>
        </a:p>
      </dsp:txBody>
      <dsp:txXfrm>
        <a:off x="4549057" y="3378321"/>
        <a:ext cx="2919038" cy="1446214"/>
      </dsp:txXfrm>
    </dsp:sp>
  </dsp:spTree>
</dsp:drawing>
</file>

<file path=ppt/diagrams/drawing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73C14F59-4BFB-4ECE-B246-37E1A7E60E7A}">
      <dsp:nvSpPr>
        <dsp:cNvPr id="0" name=""/>
        <dsp:cNvSpPr/>
      </dsp:nvSpPr>
      <dsp:spPr>
        <a:xfrm>
          <a:off x="465701" y="717"/>
          <a:ext cx="2669314" cy="92106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3815" tIns="29210" rIns="43815" bIns="29210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300" kern="1200" dirty="0" smtClean="0"/>
            <a:t>В рамках пилотного проекта по </a:t>
          </a:r>
          <a:r>
            <a:rPr lang="ru-RU" sz="2300" kern="1200" dirty="0" err="1" smtClean="0"/>
            <a:t>НМО</a:t>
          </a:r>
          <a:endParaRPr lang="ru-RU" sz="2300" kern="1200" dirty="0"/>
        </a:p>
      </dsp:txBody>
      <dsp:txXfrm>
        <a:off x="465701" y="717"/>
        <a:ext cx="2669314" cy="921065"/>
      </dsp:txXfrm>
    </dsp:sp>
    <dsp:sp modelId="{1E897ECD-FC42-47AD-B3AF-3C8B88C9CA59}">
      <dsp:nvSpPr>
        <dsp:cNvPr id="0" name=""/>
        <dsp:cNvSpPr/>
      </dsp:nvSpPr>
      <dsp:spPr>
        <a:xfrm>
          <a:off x="732632" y="921782"/>
          <a:ext cx="266931" cy="82176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821761"/>
              </a:lnTo>
              <a:lnTo>
                <a:pt x="266931" y="821761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5E325C3-68DD-4FA0-A48F-0022421EBF67}">
      <dsp:nvSpPr>
        <dsp:cNvPr id="0" name=""/>
        <dsp:cNvSpPr/>
      </dsp:nvSpPr>
      <dsp:spPr>
        <a:xfrm>
          <a:off x="999564" y="1075738"/>
          <a:ext cx="2205349" cy="133561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25400" rIns="38100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/>
            <a:t>Аккредитация образовательных мероприятий РКО для целей </a:t>
          </a:r>
          <a:r>
            <a:rPr lang="ru-RU" sz="2000" kern="1200" dirty="0" err="1" smtClean="0"/>
            <a:t>НМО</a:t>
          </a:r>
          <a:endParaRPr lang="ru-RU" sz="2000" kern="1200" dirty="0"/>
        </a:p>
      </dsp:txBody>
      <dsp:txXfrm>
        <a:off x="999564" y="1075738"/>
        <a:ext cx="2205349" cy="1335611"/>
      </dsp:txXfrm>
    </dsp:sp>
    <dsp:sp modelId="{3A241ED6-52C9-4186-834A-8FC2C774FDC3}">
      <dsp:nvSpPr>
        <dsp:cNvPr id="0" name=""/>
        <dsp:cNvSpPr/>
      </dsp:nvSpPr>
      <dsp:spPr>
        <a:xfrm>
          <a:off x="732632" y="921782"/>
          <a:ext cx="249777" cy="257080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570801"/>
              </a:lnTo>
              <a:lnTo>
                <a:pt x="249777" y="2570801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920E516-3F17-4542-AB80-A5FFF641ADD6}">
      <dsp:nvSpPr>
        <dsp:cNvPr id="0" name=""/>
        <dsp:cNvSpPr/>
      </dsp:nvSpPr>
      <dsp:spPr>
        <a:xfrm>
          <a:off x="982409" y="2836390"/>
          <a:ext cx="2361975" cy="1312389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25400" rIns="38100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/>
            <a:t>Разработка модулей для дистанционного обучения</a:t>
          </a:r>
          <a:endParaRPr lang="ru-RU" sz="2000" kern="1200" dirty="0"/>
        </a:p>
      </dsp:txBody>
      <dsp:txXfrm>
        <a:off x="982409" y="2836390"/>
        <a:ext cx="2361975" cy="1312389"/>
      </dsp:txXfrm>
    </dsp:sp>
    <dsp:sp modelId="{9B2CCA25-70C7-40D8-9E8C-FE36ABCC9F69}">
      <dsp:nvSpPr>
        <dsp:cNvPr id="0" name=""/>
        <dsp:cNvSpPr/>
      </dsp:nvSpPr>
      <dsp:spPr>
        <a:xfrm>
          <a:off x="3621366" y="17935"/>
          <a:ext cx="3561947" cy="92879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7625" tIns="31750" rIns="47625" bIns="31750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500" kern="1200" dirty="0" smtClean="0"/>
            <a:t>Вне пилотного проекта по </a:t>
          </a:r>
          <a:r>
            <a:rPr lang="ru-RU" sz="2500" kern="1200" dirty="0" err="1" smtClean="0"/>
            <a:t>НМО</a:t>
          </a:r>
          <a:endParaRPr lang="ru-RU" sz="2500" kern="1200" dirty="0"/>
        </a:p>
      </dsp:txBody>
      <dsp:txXfrm>
        <a:off x="3621366" y="17935"/>
        <a:ext cx="3561947" cy="928794"/>
      </dsp:txXfrm>
    </dsp:sp>
    <dsp:sp modelId="{461252F8-2BE2-49EF-94E1-426AB1251AAE}">
      <dsp:nvSpPr>
        <dsp:cNvPr id="0" name=""/>
        <dsp:cNvSpPr/>
      </dsp:nvSpPr>
      <dsp:spPr>
        <a:xfrm>
          <a:off x="3977561" y="946729"/>
          <a:ext cx="177754" cy="44464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44647"/>
              </a:lnTo>
              <a:lnTo>
                <a:pt x="177754" y="444647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4527E01-DE00-446A-84FF-A4435DF35D99}">
      <dsp:nvSpPr>
        <dsp:cNvPr id="0" name=""/>
        <dsp:cNvSpPr/>
      </dsp:nvSpPr>
      <dsp:spPr>
        <a:xfrm>
          <a:off x="4155316" y="1083466"/>
          <a:ext cx="4091950" cy="61582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25400" rIns="38100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/>
            <a:t>Школы РКО</a:t>
          </a:r>
          <a:endParaRPr lang="ru-RU" sz="2000" kern="1200" dirty="0"/>
        </a:p>
      </dsp:txBody>
      <dsp:txXfrm>
        <a:off x="4155316" y="1083466"/>
        <a:ext cx="4091950" cy="615821"/>
      </dsp:txXfrm>
    </dsp:sp>
    <dsp:sp modelId="{7798BB52-6C70-4D11-902D-6B67E7013B95}">
      <dsp:nvSpPr>
        <dsp:cNvPr id="0" name=""/>
        <dsp:cNvSpPr/>
      </dsp:nvSpPr>
      <dsp:spPr>
        <a:xfrm>
          <a:off x="3977561" y="946729"/>
          <a:ext cx="177754" cy="121442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214424"/>
              </a:lnTo>
              <a:lnTo>
                <a:pt x="177754" y="1214424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2E1FB74-74DB-4778-AF53-D7F032FE460B}">
      <dsp:nvSpPr>
        <dsp:cNvPr id="0" name=""/>
        <dsp:cNvSpPr/>
      </dsp:nvSpPr>
      <dsp:spPr>
        <a:xfrm>
          <a:off x="4155316" y="1853243"/>
          <a:ext cx="4059878" cy="61582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6675" tIns="44450" rIns="66675" bIns="44450" numCol="1" spcCol="1270" anchor="ctr" anchorCtr="0">
          <a:noAutofit/>
        </a:bodyPr>
        <a:lstStyle/>
        <a:p>
          <a:pPr lvl="0" algn="ctr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3500" kern="1200"/>
        </a:p>
      </dsp:txBody>
      <dsp:txXfrm>
        <a:off x="4155316" y="1853243"/>
        <a:ext cx="4059878" cy="615821"/>
      </dsp:txXfrm>
    </dsp:sp>
    <dsp:sp modelId="{25A4CBF5-2D59-4C68-9D6E-F7C87FE70651}">
      <dsp:nvSpPr>
        <dsp:cNvPr id="0" name=""/>
        <dsp:cNvSpPr/>
      </dsp:nvSpPr>
      <dsp:spPr>
        <a:xfrm>
          <a:off x="3977561" y="946729"/>
          <a:ext cx="129740" cy="201749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017498"/>
              </a:lnTo>
              <a:lnTo>
                <a:pt x="129740" y="2017498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BAA1C34-888A-47B4-8D29-0647B8CB3C2E}">
      <dsp:nvSpPr>
        <dsp:cNvPr id="0" name=""/>
        <dsp:cNvSpPr/>
      </dsp:nvSpPr>
      <dsp:spPr>
        <a:xfrm>
          <a:off x="4107301" y="2656317"/>
          <a:ext cx="4088905" cy="61582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25400" rIns="38100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/>
            <a:t>Образовательные материалы на сайте РКО</a:t>
          </a:r>
        </a:p>
      </dsp:txBody>
      <dsp:txXfrm>
        <a:off x="4107301" y="2656317"/>
        <a:ext cx="4088905" cy="615821"/>
      </dsp:txXfrm>
    </dsp:sp>
    <dsp:sp modelId="{F0AAB832-D2E0-4345-87BE-CDDB6E607D1C}">
      <dsp:nvSpPr>
        <dsp:cNvPr id="0" name=""/>
        <dsp:cNvSpPr/>
      </dsp:nvSpPr>
      <dsp:spPr>
        <a:xfrm>
          <a:off x="3977561" y="946729"/>
          <a:ext cx="125128" cy="287935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879352"/>
              </a:lnTo>
              <a:lnTo>
                <a:pt x="125128" y="2879352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528F249-421B-4642-BACB-1EE9AA839176}">
      <dsp:nvSpPr>
        <dsp:cNvPr id="0" name=""/>
        <dsp:cNvSpPr/>
      </dsp:nvSpPr>
      <dsp:spPr>
        <a:xfrm>
          <a:off x="4102690" y="3393514"/>
          <a:ext cx="4089615" cy="865136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25400" rIns="38100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/>
            <a:t>Адаптация и интеграция образовательных технологий </a:t>
          </a:r>
          <a:r>
            <a:rPr lang="en-US" sz="2000" kern="1200" dirty="0" smtClean="0"/>
            <a:t>ESC</a:t>
          </a:r>
          <a:endParaRPr lang="ru-RU" sz="2000" kern="1200" dirty="0" smtClean="0"/>
        </a:p>
      </dsp:txBody>
      <dsp:txXfrm>
        <a:off x="4102690" y="3393514"/>
        <a:ext cx="4089615" cy="865136"/>
      </dsp:txXfrm>
    </dsp:sp>
  </dsp:spTree>
</dsp:drawing>
</file>

<file path=ppt/diagrams/drawing3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8C981BAF-2256-441A-A775-A43B323D136A}">
      <dsp:nvSpPr>
        <dsp:cNvPr id="0" name=""/>
        <dsp:cNvSpPr/>
      </dsp:nvSpPr>
      <dsp:spPr>
        <a:xfrm>
          <a:off x="0" y="0"/>
          <a:ext cx="8712968" cy="112320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b="1" kern="1200" dirty="0" smtClean="0"/>
            <a:t>Существующие группы</a:t>
          </a:r>
          <a:endParaRPr lang="ru-RU" sz="2400" b="1" kern="1200" dirty="0"/>
        </a:p>
      </dsp:txBody>
      <dsp:txXfrm>
        <a:off x="0" y="0"/>
        <a:ext cx="8712968" cy="1123200"/>
      </dsp:txXfrm>
    </dsp:sp>
    <dsp:sp modelId="{25482679-F12C-4109-87A2-149BF3D03FC8}">
      <dsp:nvSpPr>
        <dsp:cNvPr id="0" name=""/>
        <dsp:cNvSpPr/>
      </dsp:nvSpPr>
      <dsp:spPr>
        <a:xfrm>
          <a:off x="0" y="1130108"/>
          <a:ext cx="8712968" cy="114885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76637" tIns="30480" rIns="170688" bIns="30480" numCol="1" spcCol="1270" anchor="t" anchorCtr="0">
          <a:noAutofit/>
        </a:bodyPr>
        <a:lstStyle/>
        <a:p>
          <a:pPr marL="0" marR="0" lvl="1" indent="0" algn="l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Char char="••"/>
            <a:tabLst/>
            <a:defRPr/>
          </a:pPr>
          <a:r>
            <a:rPr lang="ru-RU" sz="2400" kern="1200" dirty="0" smtClean="0"/>
            <a:t>На базе Федерального медицинского исследовательского центра им. В.А. </a:t>
          </a:r>
          <a:r>
            <a:rPr lang="ru-RU" sz="2400" kern="1200" dirty="0" err="1" smtClean="0"/>
            <a:t>Алмазова</a:t>
          </a:r>
          <a:r>
            <a:rPr lang="ru-RU" sz="2400" kern="1200" dirty="0" smtClean="0"/>
            <a:t>, С-Петербург</a:t>
          </a:r>
        </a:p>
        <a:p>
          <a:pPr marL="285750" lvl="1" indent="0" algn="l" defTabSz="16891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endParaRPr lang="ru-RU" sz="2400" kern="1200" dirty="0"/>
        </a:p>
      </dsp:txBody>
      <dsp:txXfrm>
        <a:off x="0" y="1130108"/>
        <a:ext cx="8712968" cy="1148850"/>
      </dsp:txXfrm>
    </dsp:sp>
    <dsp:sp modelId="{BA70FC43-6DF8-400F-ADEA-5FEAE5695604}">
      <dsp:nvSpPr>
        <dsp:cNvPr id="0" name=""/>
        <dsp:cNvSpPr/>
      </dsp:nvSpPr>
      <dsp:spPr>
        <a:xfrm>
          <a:off x="0" y="2278958"/>
          <a:ext cx="8712968" cy="112320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b="1" kern="1200" dirty="0" smtClean="0"/>
            <a:t>Планируемые группы</a:t>
          </a:r>
          <a:endParaRPr lang="ru-RU" sz="2400" b="1" kern="1200" dirty="0"/>
        </a:p>
      </dsp:txBody>
      <dsp:txXfrm>
        <a:off x="0" y="2278958"/>
        <a:ext cx="8712968" cy="1123200"/>
      </dsp:txXfrm>
    </dsp:sp>
    <dsp:sp modelId="{36848A6A-C48A-43BD-872A-250830ADC094}">
      <dsp:nvSpPr>
        <dsp:cNvPr id="0" name=""/>
        <dsp:cNvSpPr/>
      </dsp:nvSpPr>
      <dsp:spPr>
        <a:xfrm>
          <a:off x="0" y="3402158"/>
          <a:ext cx="8712968" cy="9936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76637" tIns="30480" rIns="170688" bIns="30480" numCol="1" spcCol="1270" anchor="t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2400" kern="1200" dirty="0" smtClean="0"/>
            <a:t>Тюмень, Краснодар, Липецк</a:t>
          </a:r>
          <a:endParaRPr lang="ru-RU" sz="2400" kern="1200" dirty="0"/>
        </a:p>
      </dsp:txBody>
      <dsp:txXfrm>
        <a:off x="0" y="3402158"/>
        <a:ext cx="8712968" cy="993600"/>
      </dsp:txXfrm>
    </dsp:sp>
  </dsp:spTree>
</dsp:drawing>
</file>

<file path=ppt/diagrams/drawing4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E725DEA6-D7B6-4C7A-ACAA-18F279A1FB44}">
      <dsp:nvSpPr>
        <dsp:cNvPr id="0" name=""/>
        <dsp:cNvSpPr/>
      </dsp:nvSpPr>
      <dsp:spPr>
        <a:xfrm>
          <a:off x="1576538" y="209569"/>
          <a:ext cx="6373054" cy="1007597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/>
            <a:t>Заключение трехсторонних   договоров с ВУЗами, имеющими образовательную лицензию</a:t>
          </a:r>
          <a:endParaRPr lang="ru-RU" sz="2000" kern="1200" dirty="0"/>
        </a:p>
      </dsp:txBody>
      <dsp:txXfrm>
        <a:off x="1576538" y="209569"/>
        <a:ext cx="6373054" cy="1007597"/>
      </dsp:txXfrm>
    </dsp:sp>
    <dsp:sp modelId="{FA71CD56-DAB3-4FEF-B95A-B5004EAE339B}">
      <dsp:nvSpPr>
        <dsp:cNvPr id="0" name=""/>
        <dsp:cNvSpPr/>
      </dsp:nvSpPr>
      <dsp:spPr>
        <a:xfrm>
          <a:off x="3131559" y="1143937"/>
          <a:ext cx="3812470" cy="3812470"/>
        </a:xfrm>
        <a:custGeom>
          <a:avLst/>
          <a:gdLst/>
          <a:ahLst/>
          <a:cxnLst/>
          <a:rect l="0" t="0" r="0" b="0"/>
          <a:pathLst>
            <a:path>
              <a:moveTo>
                <a:pt x="2439816" y="76201"/>
              </a:moveTo>
              <a:arcTo wR="1906235" hR="1906235" stAng="17175303" swAng="1921194"/>
            </a:path>
          </a:pathLst>
        </a:custGeom>
        <a:noFill/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1B5015A-9FEB-4C9B-8A90-1BA10EC55860}">
      <dsp:nvSpPr>
        <dsp:cNvPr id="0" name=""/>
        <dsp:cNvSpPr/>
      </dsp:nvSpPr>
      <dsp:spPr>
        <a:xfrm>
          <a:off x="6467620" y="1397439"/>
          <a:ext cx="2685524" cy="2479515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/>
            <a:t>В процессе согласования и подписания: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/>
            <a:t>Краснодар, Хабаровск, Воронеж,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/>
            <a:t>Москва, Екатеринбург</a:t>
          </a:r>
          <a:endParaRPr lang="ru-RU" sz="1600" kern="1200" dirty="0"/>
        </a:p>
      </dsp:txBody>
      <dsp:txXfrm>
        <a:off x="6467620" y="1397439"/>
        <a:ext cx="2685524" cy="2479515"/>
      </dsp:txXfrm>
    </dsp:sp>
    <dsp:sp modelId="{E4F41B9B-34BC-46E8-9C37-4AD7F9FE80B8}">
      <dsp:nvSpPr>
        <dsp:cNvPr id="0" name=""/>
        <dsp:cNvSpPr/>
      </dsp:nvSpPr>
      <dsp:spPr>
        <a:xfrm>
          <a:off x="3014852" y="688729"/>
          <a:ext cx="3812470" cy="3812470"/>
        </a:xfrm>
        <a:custGeom>
          <a:avLst/>
          <a:gdLst/>
          <a:ahLst/>
          <a:cxnLst/>
          <a:rect l="0" t="0" r="0" b="0"/>
          <a:pathLst>
            <a:path>
              <a:moveTo>
                <a:pt x="3446745" y="3028981"/>
              </a:moveTo>
              <a:arcTo wR="1906235" hR="1906235" stAng="2165106" swAng="1836879"/>
            </a:path>
          </a:pathLst>
        </a:custGeom>
        <a:noFill/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D9E3791-DD25-4967-AE16-553560AFF551}">
      <dsp:nvSpPr>
        <dsp:cNvPr id="0" name=""/>
        <dsp:cNvSpPr/>
      </dsp:nvSpPr>
      <dsp:spPr>
        <a:xfrm>
          <a:off x="2008586" y="4349770"/>
          <a:ext cx="6816574" cy="397317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/>
            <a:t>Дальнейшие планы: заключение договоров с крупными ВУЗами</a:t>
          </a:r>
          <a:endParaRPr lang="ru-RU" sz="1600" kern="1200" dirty="0"/>
        </a:p>
      </dsp:txBody>
      <dsp:txXfrm>
        <a:off x="2008586" y="4349770"/>
        <a:ext cx="6816574" cy="397317"/>
      </dsp:txXfrm>
    </dsp:sp>
    <dsp:sp modelId="{C461A505-E23D-4988-A493-3466B1E4FF92}">
      <dsp:nvSpPr>
        <dsp:cNvPr id="0" name=""/>
        <dsp:cNvSpPr/>
      </dsp:nvSpPr>
      <dsp:spPr>
        <a:xfrm>
          <a:off x="4119605" y="748149"/>
          <a:ext cx="3812470" cy="3812470"/>
        </a:xfrm>
        <a:custGeom>
          <a:avLst/>
          <a:gdLst/>
          <a:ahLst/>
          <a:cxnLst/>
          <a:rect l="0" t="0" r="0" b="0"/>
          <a:pathLst>
            <a:path>
              <a:moveTo>
                <a:pt x="1028964" y="3598608"/>
              </a:moveTo>
              <a:arcTo wR="1906235" hR="1906235" stAng="7044045" swAng="1166494"/>
            </a:path>
          </a:pathLst>
        </a:custGeom>
        <a:noFill/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FE211CD-C201-425D-961D-A781A7407F38}">
      <dsp:nvSpPr>
        <dsp:cNvPr id="0" name=""/>
        <dsp:cNvSpPr/>
      </dsp:nvSpPr>
      <dsp:spPr>
        <a:xfrm>
          <a:off x="0" y="1320223"/>
          <a:ext cx="5782562" cy="2633244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0" kern="1200" dirty="0" smtClean="0"/>
            <a:t>Уже заключены договора:</a:t>
          </a:r>
        </a:p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0" kern="1200" dirty="0" smtClean="0"/>
            <a:t>Федеральный медицинский исследовательский центр им. В.А. </a:t>
          </a:r>
          <a:r>
            <a:rPr lang="ru-RU" sz="1600" b="0" kern="1200" dirty="0" err="1" smtClean="0"/>
            <a:t>Алмазова</a:t>
          </a:r>
          <a:r>
            <a:rPr lang="ru-RU" sz="1600" b="0" kern="1200" dirty="0" smtClean="0"/>
            <a:t>, </a:t>
          </a:r>
        </a:p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0" kern="1200" dirty="0" smtClean="0"/>
            <a:t>Ставропольский государственный медицинский университет,</a:t>
          </a:r>
        </a:p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0" i="0" kern="1200" dirty="0" smtClean="0"/>
            <a:t>Тюменская государственная медицинская академия,</a:t>
          </a:r>
        </a:p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0" i="0" kern="1200" dirty="0" smtClean="0"/>
            <a:t>Казанский государственный медицинский университет,</a:t>
          </a:r>
        </a:p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0" i="0" kern="1200" dirty="0" smtClean="0"/>
            <a:t>Первый Санкт-Петербургский государственный медицинский университет им. акад. И. П. Павлова</a:t>
          </a:r>
          <a:r>
            <a:rPr lang="ru-RU" sz="1600" b="0" kern="1200" dirty="0" smtClean="0"/>
            <a:t>)</a:t>
          </a:r>
          <a:endParaRPr lang="ru-RU" sz="1600" b="0" kern="1200" dirty="0"/>
        </a:p>
      </dsp:txBody>
      <dsp:txXfrm>
        <a:off x="0" y="1320223"/>
        <a:ext cx="5782562" cy="2633244"/>
      </dsp:txXfrm>
    </dsp:sp>
    <dsp:sp modelId="{C122C667-2C9C-49D5-8DF5-2372E35634FA}">
      <dsp:nvSpPr>
        <dsp:cNvPr id="0" name=""/>
        <dsp:cNvSpPr/>
      </dsp:nvSpPr>
      <dsp:spPr>
        <a:xfrm>
          <a:off x="3681599" y="690943"/>
          <a:ext cx="3812470" cy="3812470"/>
        </a:xfrm>
        <a:custGeom>
          <a:avLst/>
          <a:gdLst/>
          <a:ahLst/>
          <a:cxnLst/>
          <a:rect l="0" t="0" r="0" b="0"/>
          <a:pathLst>
            <a:path>
              <a:moveTo>
                <a:pt x="491882" y="628213"/>
              </a:moveTo>
              <a:arcTo wR="1906235" hR="1906235" stAng="13326075" swAng="254207"/>
            </a:path>
          </a:pathLst>
        </a:custGeom>
        <a:noFill/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5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F16CAF8D-26F0-48F7-B461-2A7D51562A35}">
      <dsp:nvSpPr>
        <dsp:cNvPr id="0" name=""/>
        <dsp:cNvSpPr/>
      </dsp:nvSpPr>
      <dsp:spPr>
        <a:xfrm>
          <a:off x="0" y="82194"/>
          <a:ext cx="2501152" cy="755998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35560" rIns="53340" bIns="3556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b="1" kern="1200" dirty="0" smtClean="0"/>
            <a:t>Что сделано</a:t>
          </a:r>
          <a:endParaRPr lang="ru-RU" sz="2800" b="1" kern="1200" dirty="0"/>
        </a:p>
      </dsp:txBody>
      <dsp:txXfrm>
        <a:off x="0" y="82194"/>
        <a:ext cx="2501152" cy="755998"/>
      </dsp:txXfrm>
    </dsp:sp>
    <dsp:sp modelId="{639E253A-AA76-4740-BED5-D74C73853758}">
      <dsp:nvSpPr>
        <dsp:cNvPr id="0" name=""/>
        <dsp:cNvSpPr/>
      </dsp:nvSpPr>
      <dsp:spPr>
        <a:xfrm>
          <a:off x="250115" y="838192"/>
          <a:ext cx="104062" cy="101899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018994"/>
              </a:lnTo>
              <a:lnTo>
                <a:pt x="104062" y="1018994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E6570A4-3FE0-429D-A0CA-4B47C9DB27E8}">
      <dsp:nvSpPr>
        <dsp:cNvPr id="0" name=""/>
        <dsp:cNvSpPr/>
      </dsp:nvSpPr>
      <dsp:spPr>
        <a:xfrm>
          <a:off x="354177" y="1231899"/>
          <a:ext cx="3620508" cy="1250576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290" tIns="22860" rIns="3429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/>
            <a:t>Всем председателям секций выслано предложение принять участие в работе и собраны предложения по тематикам модулей </a:t>
          </a:r>
          <a:endParaRPr lang="ru-RU" sz="1800" kern="1200" dirty="0"/>
        </a:p>
      </dsp:txBody>
      <dsp:txXfrm>
        <a:off x="354177" y="1231899"/>
        <a:ext cx="3620508" cy="1250576"/>
      </dsp:txXfrm>
    </dsp:sp>
    <dsp:sp modelId="{81F043C1-E516-40C8-9BEC-BEF02ACC901B}">
      <dsp:nvSpPr>
        <dsp:cNvPr id="0" name=""/>
        <dsp:cNvSpPr/>
      </dsp:nvSpPr>
      <dsp:spPr>
        <a:xfrm>
          <a:off x="250115" y="838192"/>
          <a:ext cx="175494" cy="262334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623346"/>
              </a:lnTo>
              <a:lnTo>
                <a:pt x="175494" y="2623346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F0A7323-D829-4DDA-9D57-295D0846694C}">
      <dsp:nvSpPr>
        <dsp:cNvPr id="0" name=""/>
        <dsp:cNvSpPr/>
      </dsp:nvSpPr>
      <dsp:spPr>
        <a:xfrm>
          <a:off x="425610" y="2660620"/>
          <a:ext cx="3661927" cy="160183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290" tIns="22860" rIns="3429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/>
            <a:t>Экспертный совет провел экспертизу предложений: отобрана первая очередь разработки, согласованы сроки, заключаются договора (см. приложенный файл)</a:t>
          </a:r>
          <a:endParaRPr lang="ru-RU" sz="1800" kern="1200" dirty="0"/>
        </a:p>
      </dsp:txBody>
      <dsp:txXfrm>
        <a:off x="425610" y="2660620"/>
        <a:ext cx="3661927" cy="1601838"/>
      </dsp:txXfrm>
    </dsp:sp>
    <dsp:sp modelId="{933AC0A5-E8CD-42A0-BFAD-5F0106776F35}">
      <dsp:nvSpPr>
        <dsp:cNvPr id="0" name=""/>
        <dsp:cNvSpPr/>
      </dsp:nvSpPr>
      <dsp:spPr>
        <a:xfrm>
          <a:off x="4211680" y="88934"/>
          <a:ext cx="3786295" cy="963131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35560" rIns="53340" bIns="3556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b="1" kern="1200" dirty="0" smtClean="0"/>
            <a:t>Что планируется сделать</a:t>
          </a:r>
          <a:endParaRPr lang="ru-RU" sz="2800" b="1" kern="1200" dirty="0"/>
        </a:p>
      </dsp:txBody>
      <dsp:txXfrm>
        <a:off x="4211680" y="88934"/>
        <a:ext cx="3786295" cy="963131"/>
      </dsp:txXfrm>
    </dsp:sp>
    <dsp:sp modelId="{5C6AD434-0A83-4AF0-9BDB-EB9B506EEFD6}">
      <dsp:nvSpPr>
        <dsp:cNvPr id="0" name=""/>
        <dsp:cNvSpPr/>
      </dsp:nvSpPr>
      <dsp:spPr>
        <a:xfrm>
          <a:off x="4590309" y="1052066"/>
          <a:ext cx="200206" cy="80512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805121"/>
              </a:lnTo>
              <a:lnTo>
                <a:pt x="200206" y="805121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6295EED-9A88-48C6-B9DE-C8A956A231B1}">
      <dsp:nvSpPr>
        <dsp:cNvPr id="0" name=""/>
        <dsp:cNvSpPr/>
      </dsp:nvSpPr>
      <dsp:spPr>
        <a:xfrm>
          <a:off x="4790516" y="1231899"/>
          <a:ext cx="3418395" cy="1250576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290" tIns="22860" rIns="3429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/>
            <a:t>Собрать предложения со всех членов Правления, ВУЗов и провести экспертизу </a:t>
          </a:r>
          <a:endParaRPr lang="ru-RU" sz="1800" kern="1200" dirty="0"/>
        </a:p>
      </dsp:txBody>
      <dsp:txXfrm>
        <a:off x="4790516" y="1231899"/>
        <a:ext cx="3418395" cy="1250576"/>
      </dsp:txXfrm>
    </dsp:sp>
    <dsp:sp modelId="{DAE69377-EFF3-406E-B551-21B8781C4ED0}">
      <dsp:nvSpPr>
        <dsp:cNvPr id="0" name=""/>
        <dsp:cNvSpPr/>
      </dsp:nvSpPr>
      <dsp:spPr>
        <a:xfrm>
          <a:off x="4590309" y="1052066"/>
          <a:ext cx="162214" cy="230952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309527"/>
              </a:lnTo>
              <a:lnTo>
                <a:pt x="162214" y="2309527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F92FA83-52F9-4AA9-B881-60FB16427442}">
      <dsp:nvSpPr>
        <dsp:cNvPr id="0" name=""/>
        <dsp:cNvSpPr/>
      </dsp:nvSpPr>
      <dsp:spPr>
        <a:xfrm>
          <a:off x="4752524" y="2736305"/>
          <a:ext cx="3347122" cy="1250576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290" tIns="22860" rIns="3429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/>
            <a:t>Создать целостную систему модулей по кардиологии охватывающую все основные темы и разделы</a:t>
          </a:r>
          <a:endParaRPr lang="ru-RU" sz="1800" kern="1200" dirty="0"/>
        </a:p>
      </dsp:txBody>
      <dsp:txXfrm>
        <a:off x="4752524" y="2736305"/>
        <a:ext cx="3347122" cy="1250576"/>
      </dsp:txXfrm>
    </dsp:sp>
  </dsp:spTree>
</dsp:drawing>
</file>

<file path=ppt/diagrams/drawing6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500A2BAE-0EBF-4A4A-A3B3-F9D7FD32A8F5}">
      <dsp:nvSpPr>
        <dsp:cNvPr id="0" name=""/>
        <dsp:cNvSpPr/>
      </dsp:nvSpPr>
      <dsp:spPr>
        <a:xfrm>
          <a:off x="7214" y="476179"/>
          <a:ext cx="2156442" cy="1293865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/>
            <a:t>Одобренный к разработке модуль</a:t>
          </a:r>
          <a:endParaRPr lang="ru-RU" sz="1800" kern="1200" dirty="0"/>
        </a:p>
      </dsp:txBody>
      <dsp:txXfrm>
        <a:off x="7214" y="476179"/>
        <a:ext cx="2156442" cy="1293865"/>
      </dsp:txXfrm>
    </dsp:sp>
    <dsp:sp modelId="{A3E28236-E453-4784-9836-4F636DEAF1ED}">
      <dsp:nvSpPr>
        <dsp:cNvPr id="0" name=""/>
        <dsp:cNvSpPr/>
      </dsp:nvSpPr>
      <dsp:spPr>
        <a:xfrm>
          <a:off x="2353424" y="855713"/>
          <a:ext cx="457165" cy="534797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tint val="60000"/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200" kern="1200"/>
        </a:p>
      </dsp:txBody>
      <dsp:txXfrm>
        <a:off x="2353424" y="855713"/>
        <a:ext cx="457165" cy="534797"/>
      </dsp:txXfrm>
    </dsp:sp>
    <dsp:sp modelId="{A1641A38-B03C-4239-8260-B28523C0A82C}">
      <dsp:nvSpPr>
        <dsp:cNvPr id="0" name=""/>
        <dsp:cNvSpPr/>
      </dsp:nvSpPr>
      <dsp:spPr>
        <a:xfrm>
          <a:off x="3026234" y="476179"/>
          <a:ext cx="2156442" cy="1293865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/>
            <a:t>Договор с издательством </a:t>
          </a:r>
          <a:r>
            <a:rPr lang="ru-RU" sz="1800" kern="1200" dirty="0" err="1" smtClean="0"/>
            <a:t>ГЭОТАР</a:t>
          </a:r>
          <a:r>
            <a:rPr lang="ru-RU" sz="1800" kern="1200" dirty="0" smtClean="0"/>
            <a:t> на разработку модуля</a:t>
          </a:r>
          <a:endParaRPr lang="ru-RU" sz="1800" kern="1200" dirty="0"/>
        </a:p>
      </dsp:txBody>
      <dsp:txXfrm>
        <a:off x="3026234" y="476179"/>
        <a:ext cx="2156442" cy="1293865"/>
      </dsp:txXfrm>
    </dsp:sp>
    <dsp:sp modelId="{73327493-5A31-47FB-9D7E-17037AB7ECCE}">
      <dsp:nvSpPr>
        <dsp:cNvPr id="0" name=""/>
        <dsp:cNvSpPr/>
      </dsp:nvSpPr>
      <dsp:spPr>
        <a:xfrm>
          <a:off x="5372444" y="855713"/>
          <a:ext cx="457165" cy="534797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tint val="60000"/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200" kern="1200"/>
        </a:p>
      </dsp:txBody>
      <dsp:txXfrm>
        <a:off x="5372444" y="855713"/>
        <a:ext cx="457165" cy="534797"/>
      </dsp:txXfrm>
    </dsp:sp>
    <dsp:sp modelId="{6CF89F5B-2424-4135-B56B-C490B6CA6B23}">
      <dsp:nvSpPr>
        <dsp:cNvPr id="0" name=""/>
        <dsp:cNvSpPr/>
      </dsp:nvSpPr>
      <dsp:spPr>
        <a:xfrm>
          <a:off x="6045254" y="476179"/>
          <a:ext cx="2156442" cy="1293865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/>
            <a:t>Разработка модуля согласно рекомендациям экспертного совета по </a:t>
          </a:r>
          <a:r>
            <a:rPr lang="ru-RU" sz="1800" kern="1200" dirty="0" err="1" smtClean="0"/>
            <a:t>НМО</a:t>
          </a:r>
          <a:endParaRPr lang="ru-RU" sz="1800" kern="1200" dirty="0"/>
        </a:p>
      </dsp:txBody>
      <dsp:txXfrm>
        <a:off x="6045254" y="476179"/>
        <a:ext cx="2156442" cy="1293865"/>
      </dsp:txXfrm>
    </dsp:sp>
    <dsp:sp modelId="{E4A3B591-D990-466C-8F86-378FF2B47B6A}">
      <dsp:nvSpPr>
        <dsp:cNvPr id="0" name=""/>
        <dsp:cNvSpPr/>
      </dsp:nvSpPr>
      <dsp:spPr>
        <a:xfrm rot="5400000">
          <a:off x="6894892" y="1920995"/>
          <a:ext cx="457165" cy="534797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tint val="60000"/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200" kern="1200"/>
        </a:p>
      </dsp:txBody>
      <dsp:txXfrm rot="5400000">
        <a:off x="6894892" y="1920995"/>
        <a:ext cx="457165" cy="534797"/>
      </dsp:txXfrm>
    </dsp:sp>
    <dsp:sp modelId="{0D20AA74-4AD6-4EB2-BB1E-C66002686B79}">
      <dsp:nvSpPr>
        <dsp:cNvPr id="0" name=""/>
        <dsp:cNvSpPr/>
      </dsp:nvSpPr>
      <dsp:spPr>
        <a:xfrm>
          <a:off x="6045254" y="2632622"/>
          <a:ext cx="2156442" cy="1293865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/>
            <a:t>Внутренняя экспертиза содержания модуля</a:t>
          </a:r>
          <a:endParaRPr lang="ru-RU" sz="1800" kern="1200" dirty="0"/>
        </a:p>
      </dsp:txBody>
      <dsp:txXfrm>
        <a:off x="6045254" y="2632622"/>
        <a:ext cx="2156442" cy="1293865"/>
      </dsp:txXfrm>
    </dsp:sp>
    <dsp:sp modelId="{53B32955-951D-4524-AFBA-42344965324C}">
      <dsp:nvSpPr>
        <dsp:cNvPr id="0" name=""/>
        <dsp:cNvSpPr/>
      </dsp:nvSpPr>
      <dsp:spPr>
        <a:xfrm rot="10800000">
          <a:off x="5398321" y="3012155"/>
          <a:ext cx="457165" cy="534797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tint val="60000"/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200" kern="1200"/>
        </a:p>
      </dsp:txBody>
      <dsp:txXfrm rot="10800000">
        <a:off x="5398321" y="3012155"/>
        <a:ext cx="457165" cy="534797"/>
      </dsp:txXfrm>
    </dsp:sp>
    <dsp:sp modelId="{A295E5C3-11E1-4D54-BB72-7728F97BA7B7}">
      <dsp:nvSpPr>
        <dsp:cNvPr id="0" name=""/>
        <dsp:cNvSpPr/>
      </dsp:nvSpPr>
      <dsp:spPr>
        <a:xfrm>
          <a:off x="3026234" y="2632622"/>
          <a:ext cx="2156442" cy="1293865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/>
            <a:t>Передача модуля в Координационный совет и внешняя экспертиза</a:t>
          </a:r>
          <a:endParaRPr lang="ru-RU" sz="1800" kern="1200" dirty="0"/>
        </a:p>
      </dsp:txBody>
      <dsp:txXfrm>
        <a:off x="3026234" y="2632622"/>
        <a:ext cx="2156442" cy="1293865"/>
      </dsp:txXfrm>
    </dsp:sp>
    <dsp:sp modelId="{4F35496F-9C0D-47BD-8D0A-B6BDF6CE094F}">
      <dsp:nvSpPr>
        <dsp:cNvPr id="0" name=""/>
        <dsp:cNvSpPr/>
      </dsp:nvSpPr>
      <dsp:spPr>
        <a:xfrm rot="10800000">
          <a:off x="2379301" y="3012155"/>
          <a:ext cx="457165" cy="534797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tint val="60000"/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200" kern="1200"/>
        </a:p>
      </dsp:txBody>
      <dsp:txXfrm rot="10800000">
        <a:off x="2379301" y="3012155"/>
        <a:ext cx="457165" cy="534797"/>
      </dsp:txXfrm>
    </dsp:sp>
    <dsp:sp modelId="{A1CD41C1-9982-44F8-9607-6ED89EAFC381}">
      <dsp:nvSpPr>
        <dsp:cNvPr id="0" name=""/>
        <dsp:cNvSpPr/>
      </dsp:nvSpPr>
      <dsp:spPr>
        <a:xfrm>
          <a:off x="7214" y="2632622"/>
          <a:ext cx="2156442" cy="1293865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/>
            <a:t>Размещение на сайте Координационного совета МЗ РФ по </a:t>
          </a:r>
          <a:r>
            <a:rPr lang="ru-RU" sz="1800" kern="1200" dirty="0" err="1" smtClean="0"/>
            <a:t>НМО</a:t>
          </a:r>
          <a:endParaRPr lang="ru-RU" sz="1800" kern="1200" dirty="0"/>
        </a:p>
      </dsp:txBody>
      <dsp:txXfrm>
        <a:off x="7214" y="2632622"/>
        <a:ext cx="2156442" cy="1293865"/>
      </dsp:txXfrm>
    </dsp:sp>
  </dsp:spTree>
</dsp:drawing>
</file>

<file path=ppt/diagrams/drawing7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7D8CCA11-A71B-468F-BF21-7C5A676D108D}">
      <dsp:nvSpPr>
        <dsp:cNvPr id="0" name=""/>
        <dsp:cNvSpPr/>
      </dsp:nvSpPr>
      <dsp:spPr>
        <a:xfrm>
          <a:off x="0" y="53164"/>
          <a:ext cx="8424936" cy="818918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b="1" kern="1200" dirty="0" smtClean="0"/>
            <a:t>Условия</a:t>
          </a:r>
          <a:endParaRPr lang="ru-RU" sz="2400" b="1" kern="1200" dirty="0"/>
        </a:p>
      </dsp:txBody>
      <dsp:txXfrm>
        <a:off x="0" y="53164"/>
        <a:ext cx="8424936" cy="818918"/>
      </dsp:txXfrm>
    </dsp:sp>
    <dsp:sp modelId="{DBE139A7-1D07-4100-97E3-C08533DB4B59}">
      <dsp:nvSpPr>
        <dsp:cNvPr id="0" name=""/>
        <dsp:cNvSpPr/>
      </dsp:nvSpPr>
      <dsp:spPr>
        <a:xfrm>
          <a:off x="0" y="872082"/>
          <a:ext cx="8424936" cy="191733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7492" tIns="25400" rIns="142240" bIns="25400" numCol="1" spcCol="1270" anchor="t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endParaRPr lang="ru-RU" sz="2000" kern="1200" dirty="0"/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2000" kern="1200" dirty="0" smtClean="0"/>
            <a:t>Договор с РКО на информационную поддержку Школы/проведение Школы</a:t>
          </a:r>
          <a:endParaRPr lang="ru-RU" sz="2000" kern="1200" dirty="0"/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2000" kern="1200" dirty="0" smtClean="0"/>
            <a:t>Отсутствие прямой рекламы препаратов (торговые наименования)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2000" kern="1200" dirty="0" smtClean="0"/>
            <a:t>Размещение информации на сайте РКО не менее, чем за 1 месяц до проведения Школы с указанием даты, города и Программы</a:t>
          </a:r>
        </a:p>
      </dsp:txBody>
      <dsp:txXfrm>
        <a:off x="0" y="872082"/>
        <a:ext cx="8424936" cy="1917337"/>
      </dsp:txXfrm>
    </dsp:sp>
    <dsp:sp modelId="{9448E5AD-F77A-4E37-9979-5D870EB00B66}">
      <dsp:nvSpPr>
        <dsp:cNvPr id="0" name=""/>
        <dsp:cNvSpPr/>
      </dsp:nvSpPr>
      <dsp:spPr>
        <a:xfrm>
          <a:off x="0" y="2845493"/>
          <a:ext cx="8424936" cy="662839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b="1" kern="1200" dirty="0" smtClean="0"/>
            <a:t>Преимущества</a:t>
          </a:r>
          <a:endParaRPr lang="ru-RU" sz="2400" b="1" kern="1200" dirty="0"/>
        </a:p>
      </dsp:txBody>
      <dsp:txXfrm>
        <a:off x="0" y="2845493"/>
        <a:ext cx="8424936" cy="662839"/>
      </dsp:txXfrm>
    </dsp:sp>
    <dsp:sp modelId="{A6B5704B-226B-43F9-854B-EA0552DBB522}">
      <dsp:nvSpPr>
        <dsp:cNvPr id="0" name=""/>
        <dsp:cNvSpPr/>
      </dsp:nvSpPr>
      <dsp:spPr>
        <a:xfrm>
          <a:off x="0" y="3452260"/>
          <a:ext cx="8424936" cy="164823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7492" tIns="25400" rIns="142240" bIns="25400" numCol="1" spcCol="1270" anchor="t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endParaRPr lang="ru-RU" sz="2000" kern="1200" dirty="0"/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2000" kern="1200" dirty="0" smtClean="0"/>
            <a:t>Информационная поддержка на сайте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2000" kern="1200" dirty="0" smtClean="0"/>
            <a:t>Аккредитация Школ, проводимых в городах пилотного проекта для целей </a:t>
          </a:r>
          <a:r>
            <a:rPr lang="ru-RU" sz="2000" kern="1200" dirty="0" err="1" smtClean="0"/>
            <a:t>НМО</a:t>
          </a:r>
          <a:endParaRPr lang="ru-RU" sz="2000" kern="1200" dirty="0" smtClean="0"/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2000" kern="1200" dirty="0" smtClean="0"/>
            <a:t>Рассылка приглашения на Школы в регионах проведения от имени РКО</a:t>
          </a:r>
        </a:p>
      </dsp:txBody>
      <dsp:txXfrm>
        <a:off x="0" y="3452260"/>
        <a:ext cx="8424936" cy="1648237"/>
      </dsp:txXfrm>
    </dsp:sp>
  </dsp:spTree>
</dsp:drawing>
</file>

<file path=ppt/diagrams/drawing8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B9DAC329-DC16-456A-B33D-389A031934FC}">
      <dsp:nvSpPr>
        <dsp:cNvPr id="0" name=""/>
        <dsp:cNvSpPr/>
      </dsp:nvSpPr>
      <dsp:spPr>
        <a:xfrm rot="5400000">
          <a:off x="-239266" y="242018"/>
          <a:ext cx="1595106" cy="1116574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500" kern="1200" dirty="0" smtClean="0"/>
            <a:t>Формат</a:t>
          </a:r>
          <a:endParaRPr lang="ru-RU" sz="1500" kern="1200" dirty="0"/>
        </a:p>
      </dsp:txBody>
      <dsp:txXfrm rot="5400000">
        <a:off x="-239266" y="242018"/>
        <a:ext cx="1595106" cy="1116574"/>
      </dsp:txXfrm>
    </dsp:sp>
    <dsp:sp modelId="{2687BA82-06F5-42C0-A939-DF1F77F42FDD}">
      <dsp:nvSpPr>
        <dsp:cNvPr id="0" name=""/>
        <dsp:cNvSpPr/>
      </dsp:nvSpPr>
      <dsp:spPr>
        <a:xfrm rot="5400000">
          <a:off x="4209744" y="-3066703"/>
          <a:ext cx="1036819" cy="7313109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568" tIns="8890" rIns="8890" bIns="8890" numCol="1" spcCol="1270" anchor="ctr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400" kern="1200" dirty="0" smtClean="0"/>
            <a:t>1-1,5 часа</a:t>
          </a:r>
          <a:endParaRPr lang="ru-RU" sz="1400" kern="1200" dirty="0"/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400" kern="1200" dirty="0" smtClean="0"/>
            <a:t>1 раз в месяц</a:t>
          </a:r>
          <a:endParaRPr lang="ru-RU" sz="1400" kern="1200" dirty="0"/>
        </a:p>
      </dsp:txBody>
      <dsp:txXfrm rot="5400000">
        <a:off x="4209744" y="-3066703"/>
        <a:ext cx="1036819" cy="7313109"/>
      </dsp:txXfrm>
    </dsp:sp>
    <dsp:sp modelId="{D9CD2B41-06D1-4A6A-A1DB-22121A0EC1C6}">
      <dsp:nvSpPr>
        <dsp:cNvPr id="0" name=""/>
        <dsp:cNvSpPr/>
      </dsp:nvSpPr>
      <dsp:spPr>
        <a:xfrm rot="5400000">
          <a:off x="-239266" y="1643046"/>
          <a:ext cx="1595106" cy="1116574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500" kern="1200" dirty="0" smtClean="0"/>
            <a:t>Темы</a:t>
          </a:r>
          <a:endParaRPr lang="ru-RU" sz="1500" kern="1200" dirty="0"/>
        </a:p>
      </dsp:txBody>
      <dsp:txXfrm rot="5400000">
        <a:off x="-239266" y="1643046"/>
        <a:ext cx="1595106" cy="1116574"/>
      </dsp:txXfrm>
    </dsp:sp>
    <dsp:sp modelId="{A9D9E6AB-069A-4D31-AC96-9225199B4013}">
      <dsp:nvSpPr>
        <dsp:cNvPr id="0" name=""/>
        <dsp:cNvSpPr/>
      </dsp:nvSpPr>
      <dsp:spPr>
        <a:xfrm rot="5400000">
          <a:off x="4254719" y="-1734364"/>
          <a:ext cx="1036819" cy="7313109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568" tIns="8890" rIns="8890" bIns="8890" numCol="1" spcCol="1270" anchor="ctr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400" kern="1200" dirty="0" smtClean="0"/>
            <a:t>Актуальные и сложные вопросы кардиологии, редко затрагиваемые в рамках Школ  и др. образовательных мероприятий</a:t>
          </a:r>
          <a:endParaRPr lang="ru-RU" sz="1400" kern="1200" dirty="0"/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400" kern="1200" dirty="0" smtClean="0"/>
            <a:t>Опрос экспертов и потенциальных слушателей и отбор наиболее востребованных вопросов</a:t>
          </a:r>
          <a:endParaRPr lang="ru-RU" sz="1400" kern="1200" dirty="0"/>
        </a:p>
      </dsp:txBody>
      <dsp:txXfrm rot="5400000">
        <a:off x="4254719" y="-1734364"/>
        <a:ext cx="1036819" cy="7313109"/>
      </dsp:txXfrm>
    </dsp:sp>
    <dsp:sp modelId="{F5887B20-3100-46A1-A445-101FA2A3F82C}">
      <dsp:nvSpPr>
        <dsp:cNvPr id="0" name=""/>
        <dsp:cNvSpPr/>
      </dsp:nvSpPr>
      <dsp:spPr>
        <a:xfrm rot="5400000">
          <a:off x="-239266" y="3044073"/>
          <a:ext cx="1595106" cy="1116574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500" kern="1200" dirty="0" smtClean="0"/>
            <a:t>Особенности</a:t>
          </a:r>
          <a:endParaRPr lang="ru-RU" sz="1500" kern="1200" dirty="0"/>
        </a:p>
      </dsp:txBody>
      <dsp:txXfrm rot="5400000">
        <a:off x="-239266" y="3044073"/>
        <a:ext cx="1595106" cy="1116574"/>
      </dsp:txXfrm>
    </dsp:sp>
    <dsp:sp modelId="{4E434B01-96BA-4713-86DE-AF1953606F94}">
      <dsp:nvSpPr>
        <dsp:cNvPr id="0" name=""/>
        <dsp:cNvSpPr/>
      </dsp:nvSpPr>
      <dsp:spPr>
        <a:xfrm rot="5400000">
          <a:off x="4254719" y="-333337"/>
          <a:ext cx="1036819" cy="7313109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568" tIns="8890" rIns="8890" bIns="8890" numCol="1" spcCol="1270" anchor="ctr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400" kern="1200" dirty="0" smtClean="0"/>
            <a:t>Независимость от спонсоров</a:t>
          </a:r>
          <a:endParaRPr lang="ru-RU" sz="1400" kern="1200" dirty="0"/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400" kern="1200" dirty="0" smtClean="0"/>
            <a:t>Интерактивность</a:t>
          </a:r>
          <a:endParaRPr lang="ru-RU" sz="1400" kern="1200" dirty="0"/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400" kern="1200" dirty="0" smtClean="0"/>
            <a:t>Аккредитация по НМО </a:t>
          </a:r>
          <a:endParaRPr lang="ru-RU" sz="1400" kern="1200" dirty="0"/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ru-RU" sz="1400" kern="1200" dirty="0"/>
        </a:p>
      </dsp:txBody>
      <dsp:txXfrm rot="5400000">
        <a:off x="4254719" y="-333337"/>
        <a:ext cx="1036819" cy="7313109"/>
      </dsp:txXfrm>
    </dsp:sp>
  </dsp:spTree>
</dsp:drawing>
</file>

<file path=ppt/diagrams/drawing9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369128E9-BA31-4673-A0C7-0FBFEAEAE039}">
      <dsp:nvSpPr>
        <dsp:cNvPr id="0" name=""/>
        <dsp:cNvSpPr/>
      </dsp:nvSpPr>
      <dsp:spPr>
        <a:xfrm>
          <a:off x="0" y="337585"/>
          <a:ext cx="7704856" cy="5544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C624486-EF2A-40F9-996B-D112CCF49863}">
      <dsp:nvSpPr>
        <dsp:cNvPr id="0" name=""/>
        <dsp:cNvSpPr/>
      </dsp:nvSpPr>
      <dsp:spPr>
        <a:xfrm>
          <a:off x="385242" y="12865"/>
          <a:ext cx="5393399" cy="64944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203858" tIns="0" rIns="203858" bIns="0" numCol="1" spcCol="1270" anchor="ctr" anchorCtr="0">
          <a:noAutofit/>
        </a:bodyPr>
        <a:lstStyle/>
        <a:p>
          <a:pPr lvl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200" b="1" kern="1200" dirty="0" smtClean="0"/>
            <a:t>Участие в работе экспертного совета</a:t>
          </a:r>
          <a:endParaRPr lang="ru-RU" sz="2200" b="1" kern="1200" dirty="0"/>
        </a:p>
      </dsp:txBody>
      <dsp:txXfrm>
        <a:off x="385242" y="12865"/>
        <a:ext cx="5393399" cy="649440"/>
      </dsp:txXfrm>
    </dsp:sp>
    <dsp:sp modelId="{8822F378-C845-4162-A863-7EBAD9743FAC}">
      <dsp:nvSpPr>
        <dsp:cNvPr id="0" name=""/>
        <dsp:cNvSpPr/>
      </dsp:nvSpPr>
      <dsp:spPr>
        <a:xfrm>
          <a:off x="0" y="1335505"/>
          <a:ext cx="7704856" cy="5544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B7606AA-C3C1-4EC1-B380-DDBF60E7DC79}">
      <dsp:nvSpPr>
        <dsp:cNvPr id="0" name=""/>
        <dsp:cNvSpPr/>
      </dsp:nvSpPr>
      <dsp:spPr>
        <a:xfrm>
          <a:off x="385242" y="1010785"/>
          <a:ext cx="5393399" cy="64944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203858" tIns="0" rIns="203858" bIns="0" numCol="1" spcCol="1270" anchor="ctr" anchorCtr="0">
          <a:noAutofit/>
        </a:bodyPr>
        <a:lstStyle/>
        <a:p>
          <a:pPr lvl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200" b="1" kern="1200" dirty="0" smtClean="0"/>
            <a:t>Разработка модулей</a:t>
          </a:r>
          <a:endParaRPr lang="ru-RU" sz="2200" b="1" kern="1200" dirty="0"/>
        </a:p>
      </dsp:txBody>
      <dsp:txXfrm>
        <a:off x="385242" y="1010785"/>
        <a:ext cx="5393399" cy="649440"/>
      </dsp:txXfrm>
    </dsp:sp>
    <dsp:sp modelId="{4ABBB419-9410-491E-A948-BD9AE4425B1B}">
      <dsp:nvSpPr>
        <dsp:cNvPr id="0" name=""/>
        <dsp:cNvSpPr/>
      </dsp:nvSpPr>
      <dsp:spPr>
        <a:xfrm>
          <a:off x="0" y="2333425"/>
          <a:ext cx="7704856" cy="5544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A947872-086E-4181-81E0-13F95C5416B2}">
      <dsp:nvSpPr>
        <dsp:cNvPr id="0" name=""/>
        <dsp:cNvSpPr/>
      </dsp:nvSpPr>
      <dsp:spPr>
        <a:xfrm>
          <a:off x="385242" y="2008705"/>
          <a:ext cx="5393399" cy="64944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203858" tIns="0" rIns="203858" bIns="0" numCol="1" spcCol="1270" anchor="ctr" anchorCtr="0">
          <a:noAutofit/>
        </a:bodyPr>
        <a:lstStyle/>
        <a:p>
          <a:pPr lvl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200" b="1" kern="1200" dirty="0" smtClean="0"/>
            <a:t>Школы РКО</a:t>
          </a:r>
          <a:endParaRPr lang="ru-RU" sz="2200" b="1" kern="1200" dirty="0"/>
        </a:p>
      </dsp:txBody>
      <dsp:txXfrm>
        <a:off x="385242" y="2008705"/>
        <a:ext cx="5393399" cy="649440"/>
      </dsp:txXfrm>
    </dsp:sp>
    <dsp:sp modelId="{A3686C83-8C6A-42B2-8D6F-7AB8978F15E9}">
      <dsp:nvSpPr>
        <dsp:cNvPr id="0" name=""/>
        <dsp:cNvSpPr/>
      </dsp:nvSpPr>
      <dsp:spPr>
        <a:xfrm>
          <a:off x="0" y="3331345"/>
          <a:ext cx="7704856" cy="5544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1496ED9-3CD6-4326-A1EE-48FCCFAFF77F}">
      <dsp:nvSpPr>
        <dsp:cNvPr id="0" name=""/>
        <dsp:cNvSpPr/>
      </dsp:nvSpPr>
      <dsp:spPr>
        <a:xfrm>
          <a:off x="385242" y="3006625"/>
          <a:ext cx="5393399" cy="64944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203858" tIns="0" rIns="203858" bIns="0" numCol="1" spcCol="1270" anchor="ctr" anchorCtr="0">
          <a:noAutofit/>
        </a:bodyPr>
        <a:lstStyle/>
        <a:p>
          <a:pPr lvl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200" b="1" kern="1200" dirty="0" err="1" smtClean="0"/>
            <a:t>Вебинары</a:t>
          </a:r>
          <a:endParaRPr lang="ru-RU" sz="2200" b="1" kern="1200" dirty="0"/>
        </a:p>
      </dsp:txBody>
      <dsp:txXfrm>
        <a:off x="385242" y="3006625"/>
        <a:ext cx="5393399" cy="64944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1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cycle6">
  <dgm:title val=""/>
  <dgm:desc val=""/>
  <dgm:catLst>
    <dgm:cat type="cycle" pri="4000"/>
    <dgm:cat type="relationship" pri="2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9">
      <dgm:if name="Name10" func="var" arg="dir" op="equ" val="norm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if>
      <dgm:else name="Name11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 fact="-1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else>
    </dgm:choose>
    <dgm:ruleLst/>
    <dgm:forEach name="Name12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/>
        </dgm:shape>
        <dgm:presOf axis="desOrSelf" ptType="node"/>
        <dgm:constrLst>
          <dgm:constr type="h" refType="w" fact="0.65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choose name="Name13">
        <dgm:if name="Name14" axis="par ch" ptType="doc node" func="cnt" op="gt" val="1">
          <dgm:layoutNode name="spNode">
            <dgm:alg type="sp"/>
            <dgm:shape xmlns:r="http://schemas.openxmlformats.org/officeDocument/2006/relationships" r:blip="">
              <dgm:adjLst/>
            </dgm:shape>
            <dgm:presOf/>
            <dgm:constrLst>
              <dgm:constr type="h" refType="w"/>
            </dgm:constrLst>
            <dgm:ruleLst/>
          </dgm:layoutNode>
          <dgm:forEach name="Name15" axis="followSib" ptType="sibTrans" hideLastTrans="0" cnt="1">
            <dgm:layoutNode name="sibTrans">
              <dgm:alg type="conn">
                <dgm:param type="dim" val="1D"/>
                <dgm:param type="connRout" val="curve"/>
                <dgm:param type="begPts" val="radial"/>
                <dgm:param type="endPts" val="radial"/>
                <dgm:param type="endSty" val="noArr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65"/>
                <dgm:constr type="connDist"/>
                <dgm:constr type="begPad" refType="connDist" fact="0.01"/>
                <dgm:constr type="endPad" refType="connDist" fact="0.01"/>
              </dgm:constrLst>
              <dgm:ruleLst/>
            </dgm:layoutNode>
          </dgm:forEach>
        </dgm:if>
        <dgm:else name="Name16"/>
      </dgm:choos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process5">
  <dgm:title val=""/>
  <dgm:desc val=""/>
  <dgm:catLst>
    <dgm:cat type="process" pri="17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revDir"/>
          <dgm:param type="bkpt" val="endCnv"/>
        </dgm:alg>
      </dgm:if>
      <dgm:else name="Name2">
        <dgm:alg type="snake">
          <dgm:param type="grDir" val="tR"/>
          <dgm:param type="flowDir" val="row"/>
          <dgm:param type="contDir" val="revDir"/>
          <dgm:param type="bkpt" val="endCnv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forName="sibTrans" refType="w" refFor="ch" refPtType="node" op="equ" fact="0.4"/>
      <dgm:constr type="sp" refType="w" refFor="ch" refForName="sibTrans" op="equ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1FD907F-7908-4066-9057-D4374D9C1035}" type="datetimeFigureOut">
              <a:rPr lang="ru-RU" smtClean="0"/>
              <a:pPr/>
              <a:t>28.09.2014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3B3FBD6-AF40-4C0C-BD82-EBD19F20D4D3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99824D-94B1-4228-9831-EBAEE2C90360}" type="datetimeFigureOut">
              <a:rPr lang="ru-RU" smtClean="0"/>
              <a:pPr/>
              <a:t>28.09.2014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B8B83-AF53-45C9-8EBE-7C1383B7F4F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99824D-94B1-4228-9831-EBAEE2C90360}" type="datetimeFigureOut">
              <a:rPr lang="ru-RU" smtClean="0"/>
              <a:pPr/>
              <a:t>28.09.2014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B8B83-AF53-45C9-8EBE-7C1383B7F4F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99824D-94B1-4228-9831-EBAEE2C90360}" type="datetimeFigureOut">
              <a:rPr lang="ru-RU" smtClean="0"/>
              <a:pPr/>
              <a:t>28.09.2014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B8B83-AF53-45C9-8EBE-7C1383B7F4F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95300" y="1600201"/>
            <a:ext cx="437515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035550" y="1600201"/>
            <a:ext cx="437515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99824D-94B1-4228-9831-EBAEE2C90360}" type="datetimeFigureOut">
              <a:rPr lang="ru-RU" smtClean="0"/>
              <a:pPr/>
              <a:t>28.09.2014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B8B83-AF53-45C9-8EBE-7C1383B7F4F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99824D-94B1-4228-9831-EBAEE2C90360}" type="datetimeFigureOut">
              <a:rPr lang="ru-RU" smtClean="0"/>
              <a:pPr/>
              <a:t>28.09.2014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B8B83-AF53-45C9-8EBE-7C1383B7F4F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99824D-94B1-4228-9831-EBAEE2C90360}" type="datetimeFigureOut">
              <a:rPr lang="ru-RU" smtClean="0"/>
              <a:pPr/>
              <a:t>28.09.2014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B8B83-AF53-45C9-8EBE-7C1383B7F4F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99824D-94B1-4228-9831-EBAEE2C90360}" type="datetimeFigureOut">
              <a:rPr lang="ru-RU" smtClean="0"/>
              <a:pPr/>
              <a:t>28.09.2014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B8B83-AF53-45C9-8EBE-7C1383B7F4F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99824D-94B1-4228-9831-EBAEE2C90360}" type="datetimeFigureOut">
              <a:rPr lang="ru-RU" smtClean="0"/>
              <a:pPr/>
              <a:t>28.09.2014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B8B83-AF53-45C9-8EBE-7C1383B7F4F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99824D-94B1-4228-9831-EBAEE2C90360}" type="datetimeFigureOut">
              <a:rPr lang="ru-RU" smtClean="0"/>
              <a:pPr/>
              <a:t>28.09.2014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B8B83-AF53-45C9-8EBE-7C1383B7F4F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99824D-94B1-4228-9831-EBAEE2C90360}" type="datetimeFigureOut">
              <a:rPr lang="ru-RU" smtClean="0"/>
              <a:pPr/>
              <a:t>28.09.2014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B8B83-AF53-45C9-8EBE-7C1383B7F4F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7181850" y="274639"/>
            <a:ext cx="222885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95300" y="274639"/>
            <a:ext cx="652145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99824D-94B1-4228-9831-EBAEE2C90360}" type="datetimeFigureOut">
              <a:rPr lang="ru-RU" smtClean="0"/>
              <a:pPr/>
              <a:t>28.09.2014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B8B83-AF53-45C9-8EBE-7C1383B7F4F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95300" y="1600201"/>
            <a:ext cx="89154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95300" y="6356351"/>
            <a:ext cx="231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F99824D-94B1-4228-9831-EBAEE2C90360}" type="datetimeFigureOut">
              <a:rPr lang="ru-RU" smtClean="0"/>
              <a:pPr/>
              <a:t>28.09.2014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384550" y="6356351"/>
            <a:ext cx="31369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7099300" y="6356351"/>
            <a:ext cx="231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4DB8B83-AF53-45C9-8EBE-7C1383B7F4FA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8.xml"/><Relationship Id="rId7" Type="http://schemas.microsoft.com/office/2007/relationships/diagramDrawing" Target="../diagrams/drawing8.xm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8.xml"/><Relationship Id="rId5" Type="http://schemas.openxmlformats.org/officeDocument/2006/relationships/diagramQuickStyle" Target="../diagrams/quickStyle8.xml"/><Relationship Id="rId4" Type="http://schemas.openxmlformats.org/officeDocument/2006/relationships/diagramLayout" Target="../diagrams/layout8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9.xml"/><Relationship Id="rId2" Type="http://schemas.openxmlformats.org/officeDocument/2006/relationships/diagramData" Target="../diagrams/data9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9.xml"/><Relationship Id="rId5" Type="http://schemas.openxmlformats.org/officeDocument/2006/relationships/diagramColors" Target="../diagrams/colors9.xml"/><Relationship Id="rId4" Type="http://schemas.openxmlformats.org/officeDocument/2006/relationships/diagramQuickStyle" Target="../diagrams/quickStyle9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136576" y="980728"/>
            <a:ext cx="7488834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400" b="1" dirty="0" smtClean="0">
                <a:solidFill>
                  <a:srgbClr val="008DD2"/>
                </a:solidFill>
                <a:latin typeface="Cambria" pitchFamily="18" charset="0"/>
              </a:rPr>
              <a:t>Стратегия и тактика образовательной деятельности РКО:</a:t>
            </a:r>
          </a:p>
          <a:p>
            <a:pPr algn="ctr"/>
            <a:r>
              <a:rPr lang="ru-RU" sz="4400" b="1" dirty="0" smtClean="0">
                <a:solidFill>
                  <a:srgbClr val="008DD2"/>
                </a:solidFill>
                <a:latin typeface="Cambria" pitchFamily="18" charset="0"/>
              </a:rPr>
              <a:t>основные </a:t>
            </a:r>
            <a:r>
              <a:rPr lang="ru-RU" sz="4400" b="1" dirty="0" smtClean="0">
                <a:solidFill>
                  <a:srgbClr val="008DD2"/>
                </a:solidFill>
                <a:latin typeface="Cambria" pitchFamily="18" charset="0"/>
              </a:rPr>
              <a:t>направления</a:t>
            </a:r>
            <a:endParaRPr lang="ru-RU" sz="4400" b="1" dirty="0">
              <a:solidFill>
                <a:srgbClr val="008DD2"/>
              </a:solidFill>
              <a:latin typeface="Cambria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640632" y="4725144"/>
            <a:ext cx="662473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/>
              <a:t>Концевая Анна Васильевна</a:t>
            </a:r>
          </a:p>
          <a:p>
            <a:pPr algn="ctr"/>
            <a:r>
              <a:rPr lang="ru-RU" sz="2400" dirty="0" smtClean="0"/>
              <a:t>от имени Дирекции образовательных программ</a:t>
            </a:r>
          </a:p>
          <a:p>
            <a:pPr algn="ctr"/>
            <a:r>
              <a:rPr lang="ru-RU" sz="2400" dirty="0" smtClean="0"/>
              <a:t>25 сентября 2014</a:t>
            </a:r>
            <a:endParaRPr lang="ru-RU" sz="2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6"/>
          <p:cNvSpPr>
            <a:spLocks noGrp="1"/>
          </p:cNvSpPr>
          <p:nvPr>
            <p:ph type="title"/>
          </p:nvPr>
        </p:nvSpPr>
        <p:spPr>
          <a:xfrm>
            <a:off x="309530" y="357166"/>
            <a:ext cx="8203464" cy="1143000"/>
          </a:xfrm>
        </p:spPr>
        <p:txBody>
          <a:bodyPr>
            <a:noAutofit/>
          </a:bodyPr>
          <a:lstStyle/>
          <a:p>
            <a:r>
              <a:rPr lang="ru-RU" sz="3200" b="1" dirty="0" err="1" smtClean="0">
                <a:solidFill>
                  <a:schemeClr val="accent1">
                    <a:lumMod val="50000"/>
                  </a:schemeClr>
                </a:solidFill>
                <a:latin typeface="+mn-lt"/>
                <a:cs typeface="Arial" pitchFamily="34" charset="0"/>
              </a:rPr>
              <a:t>Пилотный</a:t>
            </a:r>
            <a:r>
              <a:rPr lang="ru-RU" sz="3200" b="1" dirty="0" smtClean="0">
                <a:solidFill>
                  <a:schemeClr val="accent1">
                    <a:lumMod val="50000"/>
                  </a:schemeClr>
                </a:solidFill>
                <a:latin typeface="+mn-lt"/>
                <a:cs typeface="Arial" pitchFamily="34" charset="0"/>
              </a:rPr>
              <a:t> проект по НМО: роль и место общественных организаций</a:t>
            </a:r>
            <a:endParaRPr lang="ru-RU" sz="3200" b="1" dirty="0">
              <a:solidFill>
                <a:schemeClr val="accent1">
                  <a:lumMod val="50000"/>
                </a:schemeClr>
              </a:solidFill>
              <a:latin typeface="+mn-lt"/>
              <a:cs typeface="Arial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41703" y="1857364"/>
            <a:ext cx="2553909" cy="738664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sz="1400" dirty="0" smtClean="0"/>
              <a:t>Врач, у которого остался</a:t>
            </a:r>
          </a:p>
          <a:p>
            <a:r>
              <a:rPr lang="ru-RU" sz="1400" dirty="0" smtClean="0"/>
              <a:t>1 год до окончания действия сертификата</a:t>
            </a:r>
            <a:endParaRPr lang="ru-RU" sz="1400" dirty="0"/>
          </a:p>
        </p:txBody>
      </p:sp>
      <p:sp>
        <p:nvSpPr>
          <p:cNvPr id="10" name="TextBox 9"/>
          <p:cNvSpPr txBox="1"/>
          <p:nvPr/>
        </p:nvSpPr>
        <p:spPr>
          <a:xfrm>
            <a:off x="3792133" y="1928802"/>
            <a:ext cx="2321735" cy="523220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sz="1400" dirty="0" smtClean="0"/>
              <a:t>ВУЗ: заключение договора на обучение</a:t>
            </a:r>
            <a:endParaRPr lang="ru-RU" sz="1400" dirty="0"/>
          </a:p>
        </p:txBody>
      </p:sp>
      <p:sp>
        <p:nvSpPr>
          <p:cNvPr id="11" name="TextBox 10"/>
          <p:cNvSpPr txBox="1"/>
          <p:nvPr/>
        </p:nvSpPr>
        <p:spPr>
          <a:xfrm>
            <a:off x="1352600" y="3429000"/>
            <a:ext cx="2553909" cy="523220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sz="1400" dirty="0" smtClean="0"/>
              <a:t>108 часов по традиционной модели обучения через 1 год </a:t>
            </a:r>
            <a:endParaRPr lang="ru-RU" sz="1400" dirty="0"/>
          </a:p>
        </p:txBody>
      </p:sp>
      <p:sp>
        <p:nvSpPr>
          <p:cNvPr id="12" name="TextBox 11"/>
          <p:cNvSpPr txBox="1"/>
          <p:nvPr/>
        </p:nvSpPr>
        <p:spPr>
          <a:xfrm>
            <a:off x="6268650" y="3571876"/>
            <a:ext cx="2553909" cy="738664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sz="1400" dirty="0" smtClean="0"/>
              <a:t>36 часов обучения с использованием  технологий НОМ </a:t>
            </a:r>
            <a:endParaRPr lang="ru-RU" sz="1400" dirty="0"/>
          </a:p>
        </p:txBody>
      </p:sp>
      <p:sp>
        <p:nvSpPr>
          <p:cNvPr id="13" name="TextBox 12"/>
          <p:cNvSpPr txBox="1"/>
          <p:nvPr/>
        </p:nvSpPr>
        <p:spPr>
          <a:xfrm>
            <a:off x="6732997" y="1857365"/>
            <a:ext cx="2553909" cy="954107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sz="1400" dirty="0" smtClean="0"/>
              <a:t>Координационный совет МЗ по НМО:</a:t>
            </a:r>
          </a:p>
          <a:p>
            <a:r>
              <a:rPr lang="ru-RU" sz="1400" dirty="0" smtClean="0"/>
              <a:t>Регистрация участника, создание личного кабинета</a:t>
            </a:r>
            <a:endParaRPr lang="ru-RU" sz="1400" dirty="0"/>
          </a:p>
        </p:txBody>
      </p:sp>
      <p:sp>
        <p:nvSpPr>
          <p:cNvPr id="14" name="TextBox 13"/>
          <p:cNvSpPr txBox="1"/>
          <p:nvPr/>
        </p:nvSpPr>
        <p:spPr>
          <a:xfrm>
            <a:off x="4488653" y="3000374"/>
            <a:ext cx="3173038" cy="307777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1400" dirty="0" smtClean="0"/>
              <a:t>Обучение</a:t>
            </a:r>
            <a:endParaRPr lang="ru-RU" sz="1400" dirty="0"/>
          </a:p>
        </p:txBody>
      </p:sp>
      <p:sp>
        <p:nvSpPr>
          <p:cNvPr id="15" name="TextBox 14"/>
          <p:cNvSpPr txBox="1"/>
          <p:nvPr/>
        </p:nvSpPr>
        <p:spPr>
          <a:xfrm>
            <a:off x="4304928" y="4725144"/>
            <a:ext cx="2592288" cy="523220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sz="1400" dirty="0" smtClean="0"/>
              <a:t>16 часов посещения конгрессов/школ/конференция</a:t>
            </a:r>
            <a:endParaRPr lang="ru-RU" sz="1400" dirty="0"/>
          </a:p>
        </p:txBody>
      </p:sp>
      <p:sp>
        <p:nvSpPr>
          <p:cNvPr id="16" name="TextBox 15"/>
          <p:cNvSpPr txBox="1"/>
          <p:nvPr/>
        </p:nvSpPr>
        <p:spPr>
          <a:xfrm>
            <a:off x="7041232" y="4725144"/>
            <a:ext cx="2553909" cy="738664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sz="1400" dirty="0" smtClean="0"/>
              <a:t>20 часов дистанционного обучения  с помощью электронных модулей </a:t>
            </a:r>
            <a:endParaRPr lang="ru-RU" sz="1400" dirty="0"/>
          </a:p>
        </p:txBody>
      </p:sp>
      <p:sp>
        <p:nvSpPr>
          <p:cNvPr id="17" name="TextBox 16"/>
          <p:cNvSpPr txBox="1"/>
          <p:nvPr/>
        </p:nvSpPr>
        <p:spPr>
          <a:xfrm>
            <a:off x="5385048" y="6021288"/>
            <a:ext cx="2995051" cy="369332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ru-RU" dirty="0" smtClean="0"/>
              <a:t>Общественные организации</a:t>
            </a:r>
            <a:endParaRPr lang="ru-RU" dirty="0"/>
          </a:p>
        </p:txBody>
      </p:sp>
      <p:cxnSp>
        <p:nvCxnSpPr>
          <p:cNvPr id="25" name="Прямая со стрелкой 24"/>
          <p:cNvCxnSpPr>
            <a:stCxn id="9" idx="3"/>
            <a:endCxn id="10" idx="1"/>
          </p:cNvCxnSpPr>
          <p:nvPr/>
        </p:nvCxnSpPr>
        <p:spPr>
          <a:xfrm flipV="1">
            <a:off x="3095612" y="2190412"/>
            <a:ext cx="696521" cy="36284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1" name="Прямая со стрелкой 30"/>
          <p:cNvCxnSpPr>
            <a:stCxn id="10" idx="3"/>
          </p:cNvCxnSpPr>
          <p:nvPr/>
        </p:nvCxnSpPr>
        <p:spPr>
          <a:xfrm flipV="1">
            <a:off x="6113868" y="2143116"/>
            <a:ext cx="619129" cy="47296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4" name="Прямая со стрелкой 33"/>
          <p:cNvCxnSpPr/>
          <p:nvPr/>
        </p:nvCxnSpPr>
        <p:spPr>
          <a:xfrm rot="5400000">
            <a:off x="6703231" y="2893149"/>
            <a:ext cx="214314" cy="172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6" name="Прямая со стрелкой 35"/>
          <p:cNvCxnSpPr/>
          <p:nvPr/>
        </p:nvCxnSpPr>
        <p:spPr>
          <a:xfrm flipH="1">
            <a:off x="3872880" y="3286124"/>
            <a:ext cx="1157512" cy="142876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8" name="Прямая со стрелкой 37"/>
          <p:cNvCxnSpPr/>
          <p:nvPr/>
        </p:nvCxnSpPr>
        <p:spPr>
          <a:xfrm>
            <a:off x="6500823" y="3286124"/>
            <a:ext cx="851303" cy="285752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0" name="Прямая со стрелкой 39"/>
          <p:cNvCxnSpPr/>
          <p:nvPr/>
        </p:nvCxnSpPr>
        <p:spPr>
          <a:xfrm flipV="1">
            <a:off x="2144688" y="2564904"/>
            <a:ext cx="0" cy="7920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3" name="Прямая со стрелкой 42"/>
          <p:cNvCxnSpPr/>
          <p:nvPr/>
        </p:nvCxnSpPr>
        <p:spPr>
          <a:xfrm rot="10800000" flipV="1">
            <a:off x="5881694" y="4286256"/>
            <a:ext cx="541738" cy="42862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5" name="Прямая со стрелкой 44"/>
          <p:cNvCxnSpPr/>
          <p:nvPr/>
        </p:nvCxnSpPr>
        <p:spPr>
          <a:xfrm>
            <a:off x="7042561" y="4286256"/>
            <a:ext cx="851303" cy="35719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7" name="Прямая со стрелкой 46"/>
          <p:cNvCxnSpPr/>
          <p:nvPr/>
        </p:nvCxnSpPr>
        <p:spPr>
          <a:xfrm flipV="1">
            <a:off x="9057456" y="2852936"/>
            <a:ext cx="0" cy="187220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9" name="Прямая со стрелкой 48"/>
          <p:cNvCxnSpPr/>
          <p:nvPr/>
        </p:nvCxnSpPr>
        <p:spPr>
          <a:xfrm flipH="1" flipV="1">
            <a:off x="5494739" y="5429264"/>
            <a:ext cx="754405" cy="592024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1" name="Прямая со стрелкой 50"/>
          <p:cNvCxnSpPr/>
          <p:nvPr/>
        </p:nvCxnSpPr>
        <p:spPr>
          <a:xfrm flipV="1">
            <a:off x="7473280" y="5429264"/>
            <a:ext cx="807540" cy="592024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" name="Прямоугольник 25"/>
          <p:cNvSpPr/>
          <p:nvPr/>
        </p:nvSpPr>
        <p:spPr>
          <a:xfrm>
            <a:off x="4232920" y="3429000"/>
            <a:ext cx="5400600" cy="2376264"/>
          </a:xfrm>
          <a:prstGeom prst="rect">
            <a:avLst/>
          </a:prstGeom>
          <a:solidFill>
            <a:srgbClr val="FF0000">
              <a:alpha val="44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72480" y="476672"/>
            <a:ext cx="8915400" cy="922114"/>
          </a:xfrm>
        </p:spPr>
        <p:txBody>
          <a:bodyPr>
            <a:noAutofit/>
          </a:bodyPr>
          <a:lstStyle/>
          <a:p>
            <a:r>
              <a:rPr lang="ru-RU" sz="3200" b="1" dirty="0" err="1" smtClean="0">
                <a:solidFill>
                  <a:schemeClr val="accent1">
                    <a:lumMod val="50000"/>
                  </a:schemeClr>
                </a:solidFill>
              </a:rPr>
              <a:t>Пилотный</a:t>
            </a:r>
            <a:r>
              <a:rPr lang="ru-RU" sz="3200" b="1" dirty="0" smtClean="0">
                <a:solidFill>
                  <a:schemeClr val="accent1">
                    <a:lumMod val="50000"/>
                  </a:schemeClr>
                </a:solidFill>
              </a:rPr>
              <a:t> проект по </a:t>
            </a:r>
            <a:r>
              <a:rPr lang="ru-RU" sz="3200" b="1" dirty="0" err="1" smtClean="0">
                <a:solidFill>
                  <a:schemeClr val="accent1">
                    <a:lumMod val="50000"/>
                  </a:schemeClr>
                </a:solidFill>
              </a:rPr>
              <a:t>НМО</a:t>
            </a:r>
            <a:r>
              <a:rPr lang="ru-RU" sz="3200" b="1" dirty="0" smtClean="0">
                <a:solidFill>
                  <a:schemeClr val="accent1">
                    <a:lumMod val="50000"/>
                  </a:schemeClr>
                </a:solidFill>
              </a:rPr>
              <a:t/>
            </a:r>
            <a:br>
              <a:rPr lang="ru-RU" sz="3200" b="1" dirty="0" smtClean="0">
                <a:solidFill>
                  <a:schemeClr val="accent1">
                    <a:lumMod val="50000"/>
                  </a:schemeClr>
                </a:solidFill>
              </a:rPr>
            </a:br>
            <a:endParaRPr lang="ru-RU" sz="32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88504" y="1268760"/>
            <a:ext cx="8915400" cy="3628999"/>
          </a:xfrm>
        </p:spPr>
        <p:txBody>
          <a:bodyPr>
            <a:normAutofit fontScale="85000" lnSpcReduction="10000"/>
          </a:bodyPr>
          <a:lstStyle/>
          <a:p>
            <a:r>
              <a:rPr lang="ru-RU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Города </a:t>
            </a:r>
          </a:p>
          <a:p>
            <a:pPr>
              <a:buNone/>
            </a:pPr>
            <a:r>
              <a:rPr lang="ru-RU" dirty="0" smtClean="0"/>
              <a:t>	Москва, Санкт-Петербург, Казань, Хабаровск, Тюмень, Ставрополь, Краснодар, Екатеринбург, Воронеж/Липецк</a:t>
            </a:r>
          </a:p>
          <a:p>
            <a:r>
              <a:rPr lang="ru-RU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Специальности </a:t>
            </a:r>
          </a:p>
          <a:p>
            <a:pPr>
              <a:buNone/>
            </a:pPr>
            <a:r>
              <a:rPr lang="ru-RU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</a:t>
            </a:r>
            <a:r>
              <a:rPr lang="ru-RU" dirty="0" smtClean="0"/>
              <a:t>Терапия, педиатрия, общая врачебная практика, кардиология, отоларингология, скорая помощь, организация здравоохранения  и некоторые другие (список периодически расширяется)</a:t>
            </a:r>
            <a:endParaRPr lang="ru-RU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Содержимое 2"/>
          <p:cNvSpPr txBox="1">
            <a:spLocks/>
          </p:cNvSpPr>
          <p:nvPr/>
        </p:nvSpPr>
        <p:spPr>
          <a:xfrm>
            <a:off x="416496" y="5013176"/>
            <a:ext cx="8915400" cy="1257004"/>
          </a:xfrm>
          <a:prstGeom prst="rect">
            <a:avLst/>
          </a:prstGeom>
        </p:spPr>
        <p:txBody>
          <a:bodyPr vert="horz" lIns="91440" tIns="45720" rIns="91440" bIns="45720" rtlCol="0">
            <a:normAutofit fontScale="55000" lnSpcReduction="20000"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ru-RU" sz="3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Приказ Минздрава России от 11.11.2013 N 837</a:t>
            </a:r>
            <a:br>
              <a:rPr kumimoji="0" lang="ru-RU" sz="3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br>
            <a:r>
              <a:rPr kumimoji="0" lang="ru-RU" sz="3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"Об утверждении Положения о модели отработки основных принципов непрерывного медицинского образования для врачей-терапевтов участковых, врачей-педиатров участковых, врачей общей практики (семейных врачей) с участием общественных профессиональных организаций"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ru-RU" sz="3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 idx="4294967295"/>
          </p:nvPr>
        </p:nvSpPr>
        <p:spPr>
          <a:xfrm>
            <a:off x="272480" y="404665"/>
            <a:ext cx="8420100" cy="648071"/>
          </a:xfrm>
        </p:spPr>
        <p:txBody>
          <a:bodyPr>
            <a:normAutofit/>
          </a:bodyPr>
          <a:lstStyle/>
          <a:p>
            <a:r>
              <a:rPr lang="ru-RU" sz="3200" b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ВУЗы – участники пилотного проекта</a:t>
            </a:r>
            <a:endParaRPr lang="ru-RU" sz="32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type="subTitle" idx="4294967295"/>
          </p:nvPr>
        </p:nvSpPr>
        <p:spPr>
          <a:xfrm>
            <a:off x="0" y="1412776"/>
            <a:ext cx="9906000" cy="5184576"/>
          </a:xfrm>
        </p:spPr>
        <p:txBody>
          <a:bodyPr>
            <a:normAutofit fontScale="25000" lnSpcReduction="20000"/>
          </a:bodyPr>
          <a:lstStyle/>
          <a:p>
            <a:pPr lvl="0"/>
            <a:r>
              <a:rPr lang="ru-RU" sz="7200" dirty="0" smtClean="0"/>
              <a:t>"Воронежская государственная медицинская академия" МЗ РФ;</a:t>
            </a:r>
          </a:p>
          <a:p>
            <a:pPr lvl="0"/>
            <a:r>
              <a:rPr lang="ru-RU" sz="7200" dirty="0" smtClean="0"/>
              <a:t>"Дальневосточный государственный медицинский университет" МЗ РФ;</a:t>
            </a:r>
          </a:p>
          <a:p>
            <a:pPr lvl="0"/>
            <a:r>
              <a:rPr lang="ru-RU" sz="7200" dirty="0" smtClean="0"/>
              <a:t>"Кубанский государственный медицинский университет" МЗ РФ;</a:t>
            </a:r>
          </a:p>
          <a:p>
            <a:pPr lvl="0"/>
            <a:r>
              <a:rPr lang="ru-RU" sz="7200" dirty="0" smtClean="0"/>
              <a:t>"Казанская государственная медицинская академия" МЗ РФ;</a:t>
            </a:r>
          </a:p>
          <a:p>
            <a:pPr lvl="0"/>
            <a:r>
              <a:rPr lang="ru-RU" sz="7200" dirty="0" smtClean="0"/>
              <a:t>"Казанский государственный медицинский университет" МЗ РФ;</a:t>
            </a:r>
          </a:p>
          <a:p>
            <a:pPr lvl="0"/>
            <a:r>
              <a:rPr lang="ru-RU" sz="7200" dirty="0" smtClean="0"/>
              <a:t>"Московский государственный медико-стоматологический университет имени А.И.Евдокимова" МЗ РФ;</a:t>
            </a:r>
          </a:p>
          <a:p>
            <a:pPr lvl="0"/>
            <a:r>
              <a:rPr lang="ru-RU" sz="7200" dirty="0" smtClean="0"/>
              <a:t>Первый Московский государственный медицинский университет имени И.М.Сеченова МЗ РФ;</a:t>
            </a:r>
          </a:p>
          <a:p>
            <a:pPr lvl="0"/>
            <a:r>
              <a:rPr lang="ru-RU" sz="7200" dirty="0" smtClean="0"/>
              <a:t>"Российская медицинская академия последипломного образования" МЗ РФ;</a:t>
            </a:r>
          </a:p>
          <a:p>
            <a:pPr lvl="0"/>
            <a:r>
              <a:rPr lang="ru-RU" sz="7200" dirty="0" smtClean="0"/>
              <a:t>"Российский национальный исследовательский медицинский университет имени Н.И.Пирогова" МЗ РФ;</a:t>
            </a:r>
          </a:p>
          <a:p>
            <a:pPr lvl="0"/>
            <a:r>
              <a:rPr lang="ru-RU" sz="7200" dirty="0" smtClean="0"/>
              <a:t>Федеральный исследовательский центр им. В.А. </a:t>
            </a:r>
            <a:r>
              <a:rPr lang="ru-RU" sz="7200" dirty="0" err="1" smtClean="0"/>
              <a:t>Алмазова</a:t>
            </a:r>
            <a:endParaRPr lang="ru-RU" sz="7200" dirty="0" smtClean="0"/>
          </a:p>
          <a:p>
            <a:pPr lvl="0"/>
            <a:r>
              <a:rPr lang="ru-RU" sz="7200" dirty="0" smtClean="0"/>
              <a:t>"Санкт-Петербургский государственный медицинский университет имени И.П.Павлова" МЗ РФ;</a:t>
            </a:r>
          </a:p>
          <a:p>
            <a:pPr lvl="0"/>
            <a:r>
              <a:rPr lang="ru-RU" sz="7200" dirty="0" smtClean="0"/>
              <a:t>"Санкт-Петербургский государственный педиатрический медицинский университет" МЗ РФ;</a:t>
            </a:r>
          </a:p>
          <a:p>
            <a:pPr lvl="0"/>
            <a:r>
              <a:rPr lang="ru-RU" sz="7200" dirty="0" smtClean="0"/>
              <a:t>"Северо-Западный государственный медицинский университет имени И.И.Мечникова" МЗ РФ;</a:t>
            </a:r>
          </a:p>
          <a:p>
            <a:pPr lvl="0"/>
            <a:r>
              <a:rPr lang="ru-RU" sz="7200" dirty="0" smtClean="0"/>
              <a:t>"Ставропольский государственный медицинский университет" МЗ РФ;</a:t>
            </a:r>
          </a:p>
          <a:p>
            <a:pPr lvl="0"/>
            <a:r>
              <a:rPr lang="ru-RU" sz="7200" dirty="0" smtClean="0"/>
              <a:t>"Тюменская государственная медицинская академия" МЗ РФ;</a:t>
            </a:r>
          </a:p>
          <a:p>
            <a:pPr lvl="0"/>
            <a:r>
              <a:rPr lang="ru-RU" sz="7200" dirty="0" smtClean="0"/>
              <a:t>"Уральский государственный медицинский университет" МЗ РФ.</a:t>
            </a:r>
          </a:p>
          <a:p>
            <a:endParaRPr lang="ru-RU" b="1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496616" y="980728"/>
            <a:ext cx="491314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/>
              <a:t>(Приказ Минздрава России от 11.11.2013 </a:t>
            </a:r>
            <a:r>
              <a:rPr lang="ru-RU" dirty="0" err="1" smtClean="0"/>
              <a:t>N</a:t>
            </a:r>
            <a:r>
              <a:rPr lang="ru-RU" dirty="0" smtClean="0"/>
              <a:t> 837)</a:t>
            </a:r>
            <a:endParaRPr lang="ru-RU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00472" y="332656"/>
            <a:ext cx="7632848" cy="1143000"/>
          </a:xfrm>
        </p:spPr>
        <p:txBody>
          <a:bodyPr>
            <a:normAutofit/>
          </a:bodyPr>
          <a:lstStyle/>
          <a:p>
            <a:r>
              <a:rPr lang="ru-RU" sz="3200" b="1" dirty="0" smtClean="0">
                <a:solidFill>
                  <a:schemeClr val="accent1">
                    <a:lumMod val="50000"/>
                  </a:schemeClr>
                </a:solidFill>
              </a:rPr>
              <a:t>Образовательная деятельность РКО: структурно-функциональные аспекты</a:t>
            </a:r>
            <a:endParaRPr lang="ru-RU" sz="32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graphicFrame>
        <p:nvGraphicFramePr>
          <p:cNvPr id="10" name="Схема 9"/>
          <p:cNvGraphicFramePr/>
          <p:nvPr/>
        </p:nvGraphicFramePr>
        <p:xfrm>
          <a:off x="776536" y="1700808"/>
          <a:ext cx="7468096" cy="482453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1" name="Стрелка вправо 10"/>
          <p:cNvSpPr/>
          <p:nvPr/>
        </p:nvSpPr>
        <p:spPr>
          <a:xfrm flipV="1">
            <a:off x="4016896" y="2303162"/>
            <a:ext cx="1008112" cy="26174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Стрелка вправо 13"/>
          <p:cNvSpPr/>
          <p:nvPr/>
        </p:nvSpPr>
        <p:spPr>
          <a:xfrm flipV="1">
            <a:off x="4016896" y="4031354"/>
            <a:ext cx="1008112" cy="26174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Стрелка вправо 14"/>
          <p:cNvSpPr/>
          <p:nvPr/>
        </p:nvSpPr>
        <p:spPr>
          <a:xfrm flipV="1">
            <a:off x="4016896" y="5615530"/>
            <a:ext cx="1008112" cy="26174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Стрелка вправо 16"/>
          <p:cNvSpPr/>
          <p:nvPr/>
        </p:nvSpPr>
        <p:spPr>
          <a:xfrm rot="16200000" flipV="1">
            <a:off x="2036676" y="3176972"/>
            <a:ext cx="288032" cy="21602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Стрелка вправо 17"/>
          <p:cNvSpPr/>
          <p:nvPr/>
        </p:nvSpPr>
        <p:spPr>
          <a:xfrm rot="16200000" flipV="1">
            <a:off x="2072680" y="4869160"/>
            <a:ext cx="216024" cy="21602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Стрелка вправо 18"/>
          <p:cNvSpPr/>
          <p:nvPr/>
        </p:nvSpPr>
        <p:spPr>
          <a:xfrm rot="16200000" flipV="1">
            <a:off x="6717196" y="3176972"/>
            <a:ext cx="288032" cy="21602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Стрелка вправо 19"/>
          <p:cNvSpPr/>
          <p:nvPr/>
        </p:nvSpPr>
        <p:spPr>
          <a:xfrm rot="16200000" flipV="1">
            <a:off x="6681192" y="4869160"/>
            <a:ext cx="216024" cy="21602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16496" y="332656"/>
            <a:ext cx="8130108" cy="1143000"/>
          </a:xfrm>
        </p:spPr>
        <p:txBody>
          <a:bodyPr>
            <a:normAutofit/>
          </a:bodyPr>
          <a:lstStyle/>
          <a:p>
            <a:r>
              <a:rPr lang="ru-RU" sz="3200" b="1" dirty="0" smtClean="0">
                <a:solidFill>
                  <a:schemeClr val="accent1">
                    <a:lumMod val="50000"/>
                  </a:schemeClr>
                </a:solidFill>
              </a:rPr>
              <a:t>Основные направления образовательной деятельности РКО</a:t>
            </a:r>
            <a:endParaRPr lang="ru-RU" sz="32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graphicFrame>
        <p:nvGraphicFramePr>
          <p:cNvPr id="6" name="Схема 5"/>
          <p:cNvGraphicFramePr/>
          <p:nvPr/>
        </p:nvGraphicFramePr>
        <p:xfrm>
          <a:off x="488504" y="1772816"/>
          <a:ext cx="8712968" cy="425865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5738818" y="3714752"/>
            <a:ext cx="15430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РКО - </a:t>
            </a:r>
            <a:r>
              <a:rPr lang="ru-RU" dirty="0" err="1" smtClean="0"/>
              <a:t>он-лайн</a:t>
            </a:r>
            <a:endParaRPr lang="ru-RU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88504" y="332656"/>
            <a:ext cx="7554044" cy="1143000"/>
          </a:xfrm>
        </p:spPr>
        <p:txBody>
          <a:bodyPr>
            <a:normAutofit/>
          </a:bodyPr>
          <a:lstStyle/>
          <a:p>
            <a:r>
              <a:rPr lang="ru-RU" sz="3200" b="1" dirty="0" smtClean="0">
                <a:solidFill>
                  <a:schemeClr val="accent1">
                    <a:lumMod val="50000"/>
                  </a:schemeClr>
                </a:solidFill>
              </a:rPr>
              <a:t>Аккредитация образовательных мероприятий для целей НМО</a:t>
            </a:r>
            <a:endParaRPr lang="ru-RU" sz="32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19095" y="2000241"/>
            <a:ext cx="1702606" cy="338554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1600" dirty="0" smtClean="0"/>
              <a:t>РКО</a:t>
            </a:r>
            <a:endParaRPr lang="ru-RU" sz="1600" dirty="0"/>
          </a:p>
        </p:txBody>
      </p:sp>
      <p:sp>
        <p:nvSpPr>
          <p:cNvPr id="5" name="TextBox 4"/>
          <p:cNvSpPr txBox="1"/>
          <p:nvPr/>
        </p:nvSpPr>
        <p:spPr>
          <a:xfrm>
            <a:off x="3080792" y="1988840"/>
            <a:ext cx="2863473" cy="338554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1600" dirty="0" smtClean="0"/>
              <a:t>Координационный совет МЗ</a:t>
            </a:r>
            <a:endParaRPr lang="ru-RU" sz="1600" dirty="0"/>
          </a:p>
        </p:txBody>
      </p:sp>
      <p:sp>
        <p:nvSpPr>
          <p:cNvPr id="6" name="TextBox 5"/>
          <p:cNvSpPr txBox="1"/>
          <p:nvPr/>
        </p:nvSpPr>
        <p:spPr>
          <a:xfrm>
            <a:off x="7329264" y="1988840"/>
            <a:ext cx="1702606" cy="338554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1600" dirty="0" smtClean="0"/>
              <a:t>Обучающийся</a:t>
            </a:r>
            <a:endParaRPr lang="ru-RU" sz="1600" dirty="0"/>
          </a:p>
        </p:txBody>
      </p:sp>
      <p:sp>
        <p:nvSpPr>
          <p:cNvPr id="7" name="TextBox 6"/>
          <p:cNvSpPr txBox="1"/>
          <p:nvPr/>
        </p:nvSpPr>
        <p:spPr>
          <a:xfrm>
            <a:off x="560512" y="2924944"/>
            <a:ext cx="1774614" cy="1077218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sz="1600" dirty="0" smtClean="0"/>
              <a:t>Образовательное мероприятие, соответствующее критериям </a:t>
            </a:r>
            <a:r>
              <a:rPr lang="ru-RU" sz="1600" dirty="0" err="1" smtClean="0"/>
              <a:t>НМО</a:t>
            </a:r>
            <a:endParaRPr lang="ru-RU" sz="1600" dirty="0"/>
          </a:p>
        </p:txBody>
      </p:sp>
      <p:sp>
        <p:nvSpPr>
          <p:cNvPr id="9" name="TextBox 8"/>
          <p:cNvSpPr txBox="1"/>
          <p:nvPr/>
        </p:nvSpPr>
        <p:spPr>
          <a:xfrm>
            <a:off x="3008784" y="2996952"/>
            <a:ext cx="3018256" cy="1292662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1600" dirty="0" smtClean="0"/>
              <a:t>Процедура аккредитации: пакет документов, согласование, получение индивидуальных кодом</a:t>
            </a:r>
          </a:p>
          <a:p>
            <a:endParaRPr lang="ru-RU" sz="1400" dirty="0"/>
          </a:p>
        </p:txBody>
      </p:sp>
      <p:sp>
        <p:nvSpPr>
          <p:cNvPr id="10" name="TextBox 9"/>
          <p:cNvSpPr txBox="1"/>
          <p:nvPr/>
        </p:nvSpPr>
        <p:spPr>
          <a:xfrm>
            <a:off x="6609184" y="2996952"/>
            <a:ext cx="3096344" cy="1569660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1600" dirty="0" smtClean="0"/>
              <a:t>Посещение мероприятия с механизмами контроля, анкетирование, получение свидетельства, с последующей активацией индивидуальных кодом</a:t>
            </a:r>
            <a:endParaRPr lang="ru-RU" sz="1600" dirty="0"/>
          </a:p>
        </p:txBody>
      </p:sp>
      <p:sp>
        <p:nvSpPr>
          <p:cNvPr id="24" name="TextBox 23"/>
          <p:cNvSpPr txBox="1"/>
          <p:nvPr/>
        </p:nvSpPr>
        <p:spPr>
          <a:xfrm>
            <a:off x="272480" y="4549676"/>
            <a:ext cx="8706935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/>
              <a:t>Мероприятия РКО, аккредитованные для целей НМО в 2014 году:</a:t>
            </a:r>
          </a:p>
          <a:p>
            <a:endParaRPr lang="ru-RU" b="1" dirty="0" smtClean="0"/>
          </a:p>
          <a:p>
            <a:r>
              <a:rPr lang="ru-RU" dirty="0" smtClean="0"/>
              <a:t>Образовательный форум «Российские дни сердца» (4-6 июня, г. Санкт-Петербург)</a:t>
            </a:r>
          </a:p>
          <a:p>
            <a:r>
              <a:rPr lang="ru-RU" dirty="0" smtClean="0"/>
              <a:t>IX международная научно-практическая конференция «Внезапная смерть: от </a:t>
            </a:r>
          </a:p>
          <a:p>
            <a:r>
              <a:rPr lang="ru-RU" dirty="0" smtClean="0"/>
              <a:t>критериев риска к профилактике» (11-13 сентября 2014 года, г. Санкт-Петербург)</a:t>
            </a:r>
          </a:p>
          <a:p>
            <a:r>
              <a:rPr lang="ru-RU" dirty="0" smtClean="0"/>
              <a:t>3-я Школа практической </a:t>
            </a:r>
            <a:r>
              <a:rPr lang="ru-RU" dirty="0" err="1" smtClean="0"/>
              <a:t>аритмологии</a:t>
            </a:r>
            <a:r>
              <a:rPr lang="ru-RU" dirty="0" smtClean="0"/>
              <a:t> (15-19 сентября 2014 года, г. Санкт-Петербург)</a:t>
            </a:r>
          </a:p>
          <a:p>
            <a:r>
              <a:rPr lang="ru-RU" dirty="0" smtClean="0"/>
              <a:t>Российский национальный конгресс кардиологов (24-26 сентября 2014 года, г. Казань)</a:t>
            </a:r>
          </a:p>
          <a:p>
            <a:endParaRPr lang="ru-RU" dirty="0"/>
          </a:p>
        </p:txBody>
      </p:sp>
      <p:sp>
        <p:nvSpPr>
          <p:cNvPr id="22" name="Стрелка вниз 21"/>
          <p:cNvSpPr/>
          <p:nvPr/>
        </p:nvSpPr>
        <p:spPr>
          <a:xfrm>
            <a:off x="1352600" y="2420888"/>
            <a:ext cx="288032" cy="43204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6" name="Стрелка вниз 25"/>
          <p:cNvSpPr/>
          <p:nvPr/>
        </p:nvSpPr>
        <p:spPr>
          <a:xfrm>
            <a:off x="4304928" y="2420888"/>
            <a:ext cx="288032" cy="43204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7" name="Стрелка вниз 26"/>
          <p:cNvSpPr/>
          <p:nvPr/>
        </p:nvSpPr>
        <p:spPr>
          <a:xfrm>
            <a:off x="7977336" y="2420888"/>
            <a:ext cx="288032" cy="43204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9" name="Стрелка вправо 28"/>
          <p:cNvSpPr/>
          <p:nvPr/>
        </p:nvSpPr>
        <p:spPr>
          <a:xfrm>
            <a:off x="2360712" y="3284984"/>
            <a:ext cx="576064" cy="36004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0" name="Стрелка вправо 29"/>
          <p:cNvSpPr/>
          <p:nvPr/>
        </p:nvSpPr>
        <p:spPr>
          <a:xfrm>
            <a:off x="6105128" y="3356992"/>
            <a:ext cx="504056" cy="36004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1" name="Стрелка вправо 30"/>
          <p:cNvSpPr/>
          <p:nvPr/>
        </p:nvSpPr>
        <p:spPr>
          <a:xfrm rot="12742624">
            <a:off x="5760991" y="2454155"/>
            <a:ext cx="1035603" cy="36004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C:\Documents and Settings\AKontsevaya\Рабочий стол\Свидетельство НМО_А4 (1)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045872"/>
            <a:ext cx="9633520" cy="581212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88504" y="404664"/>
            <a:ext cx="8136904" cy="1143000"/>
          </a:xfrm>
        </p:spPr>
        <p:txBody>
          <a:bodyPr>
            <a:normAutofit/>
          </a:bodyPr>
          <a:lstStyle/>
          <a:p>
            <a:r>
              <a:rPr lang="ru-RU" sz="3200" b="1" dirty="0" smtClean="0">
                <a:solidFill>
                  <a:schemeClr val="accent1">
                    <a:lumMod val="50000"/>
                  </a:schemeClr>
                </a:solidFill>
              </a:rPr>
              <a:t>Кардиологи, обучающиеся в </a:t>
            </a:r>
            <a:br>
              <a:rPr lang="ru-RU" sz="3200" b="1" dirty="0" smtClean="0">
                <a:solidFill>
                  <a:schemeClr val="accent1">
                    <a:lumMod val="50000"/>
                  </a:schemeClr>
                </a:solidFill>
              </a:rPr>
            </a:br>
            <a:r>
              <a:rPr lang="ru-RU" sz="3200" b="1" dirty="0" smtClean="0">
                <a:solidFill>
                  <a:schemeClr val="accent1">
                    <a:lumMod val="50000"/>
                  </a:schemeClr>
                </a:solidFill>
              </a:rPr>
              <a:t>пилотном проекте по НМО</a:t>
            </a:r>
            <a:endParaRPr lang="ru-RU" sz="32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graphicFrame>
        <p:nvGraphicFramePr>
          <p:cNvPr id="9" name="Схема 8"/>
          <p:cNvGraphicFramePr/>
          <p:nvPr/>
        </p:nvGraphicFramePr>
        <p:xfrm>
          <a:off x="416496" y="1916832"/>
          <a:ext cx="8712968" cy="4402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9530" y="500042"/>
            <a:ext cx="8243870" cy="1143000"/>
          </a:xfrm>
        </p:spPr>
        <p:txBody>
          <a:bodyPr>
            <a:normAutofit/>
          </a:bodyPr>
          <a:lstStyle/>
          <a:p>
            <a:r>
              <a:rPr lang="ru-RU" sz="3200" b="1" dirty="0" smtClean="0">
                <a:solidFill>
                  <a:schemeClr val="accent1">
                    <a:lumMod val="50000"/>
                  </a:schemeClr>
                </a:solidFill>
              </a:rPr>
              <a:t>Правовое поле реализации образовательной деятельности в рамках НМО</a:t>
            </a:r>
            <a:endParaRPr lang="ru-RU" sz="32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graphicFrame>
        <p:nvGraphicFramePr>
          <p:cNvPr id="11" name="Схема 10"/>
          <p:cNvGraphicFramePr/>
          <p:nvPr/>
        </p:nvGraphicFramePr>
        <p:xfrm>
          <a:off x="272480" y="1628800"/>
          <a:ext cx="9433048" cy="496855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00472" y="404664"/>
            <a:ext cx="7200800" cy="1143000"/>
          </a:xfrm>
        </p:spPr>
        <p:txBody>
          <a:bodyPr>
            <a:normAutofit/>
          </a:bodyPr>
          <a:lstStyle/>
          <a:p>
            <a:r>
              <a:rPr lang="ru-RU" sz="3200" b="1" dirty="0" smtClean="0">
                <a:solidFill>
                  <a:schemeClr val="accent1">
                    <a:lumMod val="50000"/>
                  </a:schemeClr>
                </a:solidFill>
              </a:rPr>
              <a:t>Разработка модулей дистанционного обучения</a:t>
            </a:r>
            <a:endParaRPr lang="ru-RU" sz="32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graphicFrame>
        <p:nvGraphicFramePr>
          <p:cNvPr id="5" name="Схема 4"/>
          <p:cNvGraphicFramePr/>
          <p:nvPr/>
        </p:nvGraphicFramePr>
        <p:xfrm>
          <a:off x="776536" y="1844824"/>
          <a:ext cx="8208912" cy="4402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60512" y="332656"/>
            <a:ext cx="6977980" cy="1143000"/>
          </a:xfrm>
        </p:spPr>
        <p:txBody>
          <a:bodyPr>
            <a:normAutofit/>
          </a:bodyPr>
          <a:lstStyle/>
          <a:p>
            <a:r>
              <a:rPr lang="ru-RU" sz="3200" b="1" dirty="0" smtClean="0">
                <a:solidFill>
                  <a:schemeClr val="accent1">
                    <a:lumMod val="50000"/>
                  </a:schemeClr>
                </a:solidFill>
              </a:rPr>
              <a:t>Модуль дистанционного обучения: алгоритм работы авторов</a:t>
            </a:r>
            <a:endParaRPr lang="ru-RU" sz="32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704528" y="5229200"/>
            <a:ext cx="3641125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/>
              <a:t>Требования к модулю:</a:t>
            </a:r>
          </a:p>
          <a:p>
            <a:r>
              <a:rPr lang="ru-RU" dirty="0" smtClean="0"/>
              <a:t>	Продолжительность 1 час</a:t>
            </a:r>
          </a:p>
          <a:p>
            <a:r>
              <a:rPr lang="ru-RU" dirty="0" smtClean="0"/>
              <a:t>	Тестирование</a:t>
            </a:r>
          </a:p>
          <a:p>
            <a:r>
              <a:rPr lang="ru-RU" dirty="0" smtClean="0"/>
              <a:t>	Интерактивные элементы</a:t>
            </a:r>
            <a:endParaRPr lang="ru-RU" dirty="0"/>
          </a:p>
        </p:txBody>
      </p:sp>
      <p:graphicFrame>
        <p:nvGraphicFramePr>
          <p:cNvPr id="18" name="Схема 17"/>
          <p:cNvGraphicFramePr/>
          <p:nvPr/>
        </p:nvGraphicFramePr>
        <p:xfrm>
          <a:off x="920552" y="1227666"/>
          <a:ext cx="8208912" cy="4402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4736976" y="5661248"/>
            <a:ext cx="4896544" cy="646331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dirty="0" smtClean="0"/>
              <a:t>+ Научное редактирование переводных модулей из </a:t>
            </a:r>
            <a:r>
              <a:rPr lang="en-US" dirty="0" smtClean="0"/>
              <a:t>BMJ</a:t>
            </a:r>
            <a:endParaRPr lang="ru-RU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b="1" dirty="0" smtClean="0">
                <a:solidFill>
                  <a:schemeClr val="accent1">
                    <a:lumMod val="50000"/>
                  </a:schemeClr>
                </a:solidFill>
              </a:rPr>
              <a:t>Школы РКО</a:t>
            </a:r>
            <a:endParaRPr lang="ru-RU" sz="32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graphicFrame>
        <p:nvGraphicFramePr>
          <p:cNvPr id="7" name="Схема 6"/>
          <p:cNvGraphicFramePr/>
          <p:nvPr/>
        </p:nvGraphicFramePr>
        <p:xfrm>
          <a:off x="776536" y="1227666"/>
          <a:ext cx="8424936" cy="515366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44488" y="548680"/>
            <a:ext cx="8915400" cy="1143000"/>
          </a:xfrm>
        </p:spPr>
        <p:txBody>
          <a:bodyPr>
            <a:normAutofit/>
          </a:bodyPr>
          <a:lstStyle/>
          <a:p>
            <a:r>
              <a:rPr lang="ru-RU" sz="3200" b="1" dirty="0" smtClean="0">
                <a:solidFill>
                  <a:schemeClr val="accent1">
                    <a:lumMod val="50000"/>
                  </a:schemeClr>
                </a:solidFill>
              </a:rPr>
              <a:t>Образовательные материалы </a:t>
            </a:r>
            <a:br>
              <a:rPr lang="ru-RU" sz="3200" b="1" dirty="0" smtClean="0">
                <a:solidFill>
                  <a:schemeClr val="accent1">
                    <a:lumMod val="50000"/>
                  </a:schemeClr>
                </a:solidFill>
              </a:rPr>
            </a:br>
            <a:r>
              <a:rPr lang="ru-RU" sz="3200" b="1" dirty="0" smtClean="0">
                <a:solidFill>
                  <a:schemeClr val="accent1">
                    <a:lumMod val="50000"/>
                  </a:schemeClr>
                </a:solidFill>
              </a:rPr>
              <a:t>на сайте РКО</a:t>
            </a:r>
            <a:endParaRPr lang="ru-RU" sz="32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23844" y="2285992"/>
            <a:ext cx="8915400" cy="3877891"/>
          </a:xfrm>
        </p:spPr>
        <p:txBody>
          <a:bodyPr>
            <a:normAutofit/>
          </a:bodyPr>
          <a:lstStyle/>
          <a:p>
            <a:r>
              <a:rPr lang="ru-RU" dirty="0" smtClean="0"/>
              <a:t>Клинические рекомендации РКО </a:t>
            </a:r>
          </a:p>
          <a:p>
            <a:r>
              <a:rPr lang="ru-RU" dirty="0" smtClean="0"/>
              <a:t>Переводы Европейских клинических рекомендаций </a:t>
            </a:r>
          </a:p>
          <a:p>
            <a:r>
              <a:rPr lang="ru-RU" dirty="0" smtClean="0"/>
              <a:t>Избранные статьи РКЖ</a:t>
            </a:r>
          </a:p>
          <a:p>
            <a:r>
              <a:rPr lang="ru-RU" dirty="0" smtClean="0"/>
              <a:t>Галерея клинических случаев (в разработке)</a:t>
            </a:r>
          </a:p>
          <a:p>
            <a:r>
              <a:rPr lang="ru-RU" dirty="0" smtClean="0"/>
              <a:t>Другие образовательные </a:t>
            </a:r>
            <a:r>
              <a:rPr lang="ru-RU" dirty="0" smtClean="0"/>
              <a:t>материалы</a:t>
            </a:r>
            <a:endParaRPr lang="ru-RU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3200" b="1" dirty="0" smtClean="0">
                <a:solidFill>
                  <a:schemeClr val="accent1">
                    <a:lumMod val="50000"/>
                  </a:schemeClr>
                </a:solidFill>
              </a:rPr>
              <a:t>Адаптация и интеграция Европейских образовательных технологий</a:t>
            </a:r>
            <a:endParaRPr lang="ru-RU" sz="32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44488" y="1628800"/>
            <a:ext cx="8915400" cy="4381947"/>
          </a:xfrm>
        </p:spPr>
        <p:txBody>
          <a:bodyPr>
            <a:normAutofit/>
          </a:bodyPr>
          <a:lstStyle/>
          <a:p>
            <a:r>
              <a:rPr lang="ru-RU" sz="2800" dirty="0" smtClean="0"/>
              <a:t>В 2015 году запускается вторая версия </a:t>
            </a:r>
            <a:r>
              <a:rPr lang="en-US" sz="2800" dirty="0" err="1" smtClean="0"/>
              <a:t>ESCel</a:t>
            </a:r>
            <a:r>
              <a:rPr lang="en-US" sz="2800" dirty="0" smtClean="0"/>
              <a:t> </a:t>
            </a:r>
            <a:r>
              <a:rPr lang="ru-RU" sz="2800" dirty="0" smtClean="0"/>
              <a:t>с возможностью перевода на другие языки </a:t>
            </a:r>
            <a:endParaRPr lang="ru-RU" sz="2800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16496" y="2708920"/>
            <a:ext cx="6500858" cy="37861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TextBox 4"/>
          <p:cNvSpPr txBox="1"/>
          <p:nvPr/>
        </p:nvSpPr>
        <p:spPr>
          <a:xfrm>
            <a:off x="7119953" y="2786058"/>
            <a:ext cx="2553874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Планируется перевод</a:t>
            </a:r>
          </a:p>
          <a:p>
            <a:r>
              <a:rPr lang="ru-RU" dirty="0" smtClean="0"/>
              <a:t>на русский  язык наиболее востребованных и актуальных курсов</a:t>
            </a:r>
            <a:endParaRPr lang="ru-RU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095480" y="357166"/>
            <a:ext cx="6786610" cy="1714202"/>
          </a:xfrm>
        </p:spPr>
        <p:txBody>
          <a:bodyPr>
            <a:noAutofit/>
          </a:bodyPr>
          <a:lstStyle/>
          <a:p>
            <a:r>
              <a:rPr lang="ru-RU" sz="2400" b="1" dirty="0" err="1" smtClean="0">
                <a:solidFill>
                  <a:schemeClr val="accent1">
                    <a:lumMod val="50000"/>
                  </a:schemeClr>
                </a:solidFill>
              </a:rPr>
              <a:t>РКО-онлайн</a:t>
            </a:r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</a:rPr>
              <a:t> (Интернет-образование) совместно с Всероссийской образовательной </a:t>
            </a:r>
            <a:r>
              <a:rPr lang="ru-RU" sz="2400" b="1" dirty="0" err="1" smtClean="0">
                <a:solidFill>
                  <a:schemeClr val="accent1">
                    <a:lumMod val="50000"/>
                  </a:schemeClr>
                </a:solidFill>
              </a:rPr>
              <a:t>Интернет-программой</a:t>
            </a:r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</a:rPr>
              <a:t> для врачей</a:t>
            </a:r>
            <a:endParaRPr lang="ru-RU" sz="24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pic>
        <p:nvPicPr>
          <p:cNvPr id="27650" name="Picture 2" descr="http://www.internist.ru/imgs/logo/internet-session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571480"/>
            <a:ext cx="1905000" cy="1333501"/>
          </a:xfrm>
          <a:prstGeom prst="rect">
            <a:avLst/>
          </a:prstGeom>
          <a:noFill/>
        </p:spPr>
      </p:pic>
      <p:graphicFrame>
        <p:nvGraphicFramePr>
          <p:cNvPr id="6" name="Схема 5"/>
          <p:cNvGraphicFramePr/>
          <p:nvPr/>
        </p:nvGraphicFramePr>
        <p:xfrm>
          <a:off x="738158" y="2071678"/>
          <a:ext cx="8429684" cy="4402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72480" y="404664"/>
            <a:ext cx="8208912" cy="1143000"/>
          </a:xfrm>
        </p:spPr>
        <p:txBody>
          <a:bodyPr>
            <a:noAutofit/>
          </a:bodyPr>
          <a:lstStyle/>
          <a:p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</a:rPr>
              <a:t>Взаимодействие с Российским научным медицинским обществом терапевтов (РНМОТ): единообразие подходов образования в смежных областях</a:t>
            </a:r>
            <a:endParaRPr lang="ru-RU" sz="24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704529" y="1844824"/>
            <a:ext cx="8424935" cy="92333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dirty="0" smtClean="0"/>
              <a:t>Единые процедуры аккредитации мероприятий для целей НМО</a:t>
            </a:r>
          </a:p>
          <a:p>
            <a:r>
              <a:rPr lang="ru-RU" dirty="0" smtClean="0"/>
              <a:t>(одновременная аккредитация образовательных мероприятий для кардиологов, терапевтов, врачей общей практики)</a:t>
            </a:r>
            <a:endParaRPr lang="ru-RU" dirty="0"/>
          </a:p>
        </p:txBody>
      </p:sp>
      <p:sp>
        <p:nvSpPr>
          <p:cNvPr id="5" name="TextBox 4"/>
          <p:cNvSpPr txBox="1"/>
          <p:nvPr/>
        </p:nvSpPr>
        <p:spPr>
          <a:xfrm>
            <a:off x="704528" y="3140968"/>
            <a:ext cx="8424935" cy="646331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dirty="0" smtClean="0"/>
              <a:t>Единые образовательные модули для дистанционного обучения по НМО, одобренные и РКО и РНМОТ</a:t>
            </a:r>
            <a:endParaRPr lang="ru-RU" dirty="0"/>
          </a:p>
        </p:txBody>
      </p:sp>
      <p:sp>
        <p:nvSpPr>
          <p:cNvPr id="6" name="TextBox 5"/>
          <p:cNvSpPr txBox="1"/>
          <p:nvPr/>
        </p:nvSpPr>
        <p:spPr>
          <a:xfrm>
            <a:off x="776536" y="4149080"/>
            <a:ext cx="8424935" cy="646331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dirty="0" smtClean="0"/>
              <a:t>Пул </a:t>
            </a:r>
            <a:r>
              <a:rPr lang="ru-RU" dirty="0" err="1" smtClean="0"/>
              <a:t>видеолекций</a:t>
            </a:r>
            <a:r>
              <a:rPr lang="ru-RU" dirty="0" smtClean="0"/>
              <a:t> по базовым вопросам кардиологии в исполнении ведущих экспертов и обязательных для изучения при НМО</a:t>
            </a:r>
            <a:endParaRPr lang="ru-RU" dirty="0"/>
          </a:p>
        </p:txBody>
      </p:sp>
      <p:sp>
        <p:nvSpPr>
          <p:cNvPr id="7" name="TextBox 6"/>
          <p:cNvSpPr txBox="1"/>
          <p:nvPr/>
        </p:nvSpPr>
        <p:spPr>
          <a:xfrm>
            <a:off x="1424608" y="5301208"/>
            <a:ext cx="3675302" cy="1200329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ru-RU" dirty="0" smtClean="0"/>
              <a:t>В ближайших планах:</a:t>
            </a:r>
          </a:p>
          <a:p>
            <a:r>
              <a:rPr lang="ru-RU" dirty="0" smtClean="0"/>
              <a:t>Выработка СОП аккредитации</a:t>
            </a:r>
          </a:p>
          <a:p>
            <a:r>
              <a:rPr lang="ru-RU" dirty="0" smtClean="0"/>
              <a:t>Перечень общих модулей и авторы</a:t>
            </a:r>
          </a:p>
          <a:p>
            <a:r>
              <a:rPr lang="ru-RU" dirty="0" smtClean="0"/>
              <a:t>Перечень </a:t>
            </a:r>
            <a:r>
              <a:rPr lang="ru-RU" dirty="0" err="1" smtClean="0"/>
              <a:t>видеолекций</a:t>
            </a:r>
            <a:r>
              <a:rPr lang="ru-RU" dirty="0" smtClean="0"/>
              <a:t> и авторы</a:t>
            </a:r>
            <a:endParaRPr lang="ru-RU" dirty="0"/>
          </a:p>
        </p:txBody>
      </p:sp>
      <p:sp>
        <p:nvSpPr>
          <p:cNvPr id="8" name="TextBox 7"/>
          <p:cNvSpPr txBox="1"/>
          <p:nvPr/>
        </p:nvSpPr>
        <p:spPr>
          <a:xfrm>
            <a:off x="272480" y="2060848"/>
            <a:ext cx="31451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b="1" dirty="0" smtClean="0"/>
              <a:t>1</a:t>
            </a:r>
            <a:endParaRPr lang="ru-RU" sz="2000" b="1" dirty="0"/>
          </a:p>
        </p:txBody>
      </p:sp>
      <p:sp>
        <p:nvSpPr>
          <p:cNvPr id="9" name="TextBox 8"/>
          <p:cNvSpPr txBox="1"/>
          <p:nvPr/>
        </p:nvSpPr>
        <p:spPr>
          <a:xfrm>
            <a:off x="272480" y="3212976"/>
            <a:ext cx="31451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b="1" dirty="0" smtClean="0"/>
              <a:t>2</a:t>
            </a:r>
            <a:endParaRPr lang="ru-RU" sz="2000" b="1" dirty="0"/>
          </a:p>
        </p:txBody>
      </p:sp>
      <p:sp>
        <p:nvSpPr>
          <p:cNvPr id="10" name="TextBox 9"/>
          <p:cNvSpPr txBox="1"/>
          <p:nvPr/>
        </p:nvSpPr>
        <p:spPr>
          <a:xfrm>
            <a:off x="272480" y="4221088"/>
            <a:ext cx="31451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b="1" dirty="0" smtClean="0"/>
              <a:t>3</a:t>
            </a:r>
            <a:endParaRPr lang="ru-RU" sz="2000" b="1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692696"/>
            <a:ext cx="9331896" cy="1512168"/>
          </a:xfrm>
        </p:spPr>
        <p:txBody>
          <a:bodyPr>
            <a:normAutofit/>
          </a:bodyPr>
          <a:lstStyle/>
          <a:p>
            <a:r>
              <a:rPr lang="ru-RU" sz="3200" b="1" dirty="0" smtClean="0">
                <a:solidFill>
                  <a:schemeClr val="accent1">
                    <a:lumMod val="50000"/>
                  </a:schemeClr>
                </a:solidFill>
              </a:rPr>
              <a:t>Региональные общества:</a:t>
            </a:r>
            <a:br>
              <a:rPr lang="ru-RU" sz="3200" b="1" dirty="0" smtClean="0">
                <a:solidFill>
                  <a:schemeClr val="accent1">
                    <a:lumMod val="50000"/>
                  </a:schemeClr>
                </a:solidFill>
              </a:rPr>
            </a:br>
            <a:r>
              <a:rPr lang="ru-RU" sz="3200" b="1" dirty="0" smtClean="0">
                <a:solidFill>
                  <a:schemeClr val="accent1">
                    <a:lumMod val="50000"/>
                  </a:schemeClr>
                </a:solidFill>
              </a:rPr>
              <a:t>участие в образовательных проектах РКО</a:t>
            </a:r>
            <a:endParaRPr lang="ru-RU" sz="32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graphicFrame>
        <p:nvGraphicFramePr>
          <p:cNvPr id="8" name="Схема 7"/>
          <p:cNvGraphicFramePr/>
          <p:nvPr/>
        </p:nvGraphicFramePr>
        <p:xfrm>
          <a:off x="776536" y="2564904"/>
          <a:ext cx="7704856" cy="389861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280592" y="1916832"/>
            <a:ext cx="793012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4000" b="1" dirty="0" smtClean="0">
                <a:solidFill>
                  <a:srgbClr val="008DD2"/>
                </a:solidFill>
                <a:latin typeface="Cambria" pitchFamily="18" charset="0"/>
              </a:rPr>
              <a:t>Приглашаем к сотрудничеству!</a:t>
            </a:r>
            <a:endParaRPr lang="ru-RU" sz="4000" b="1" dirty="0">
              <a:solidFill>
                <a:srgbClr val="008DD2"/>
              </a:solidFill>
              <a:latin typeface="Cambria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360712" y="3501008"/>
            <a:ext cx="575824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4000" dirty="0" smtClean="0"/>
              <a:t>pko.education@gmail.com</a:t>
            </a:r>
            <a:endParaRPr lang="ru-RU" sz="4000" b="1" dirty="0">
              <a:solidFill>
                <a:srgbClr val="008DD2"/>
              </a:solidFill>
              <a:latin typeface="Cambria" pitchFamily="18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781</TotalTime>
  <Words>995</Words>
  <Application>Microsoft Office PowerPoint</Application>
  <PresentationFormat>Лист A4 (210x297 мм)</PresentationFormat>
  <Paragraphs>156</Paragraphs>
  <Slides>19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20" baseType="lpstr">
      <vt:lpstr>Тема Office</vt:lpstr>
      <vt:lpstr>Слайд 1</vt:lpstr>
      <vt:lpstr>Пилотный проект по НМО: роль и место общественных организаций</vt:lpstr>
      <vt:lpstr>Пилотный проект по НМО </vt:lpstr>
      <vt:lpstr>ВУЗы – участники пилотного проекта</vt:lpstr>
      <vt:lpstr>Образовательная деятельность РКО: структурно-функциональные аспекты</vt:lpstr>
      <vt:lpstr>Основные направления образовательной деятельности РКО</vt:lpstr>
      <vt:lpstr>Аккредитация образовательных мероприятий для целей НМО</vt:lpstr>
      <vt:lpstr>Слайд 8</vt:lpstr>
      <vt:lpstr>Кардиологи, обучающиеся в  пилотном проекте по НМО</vt:lpstr>
      <vt:lpstr>Правовое поле реализации образовательной деятельности в рамках НМО</vt:lpstr>
      <vt:lpstr>Разработка модулей дистанционного обучения</vt:lpstr>
      <vt:lpstr>Модуль дистанционного обучения: алгоритм работы авторов</vt:lpstr>
      <vt:lpstr>Школы РКО</vt:lpstr>
      <vt:lpstr>Образовательные материалы  на сайте РКО</vt:lpstr>
      <vt:lpstr>Адаптация и интеграция Европейских образовательных технологий</vt:lpstr>
      <vt:lpstr>РКО-онлайн (Интернет-образование) совместно с Всероссийской образовательной Интернет-программой для врачей</vt:lpstr>
      <vt:lpstr>Взаимодействие с Российским научным медицинским обществом терапевтов (РНМОТ): единообразие подходов образования в смежных областях</vt:lpstr>
      <vt:lpstr>Региональные общества: участие в образовательных проектах РКО</vt:lpstr>
      <vt:lpstr>Слайд 19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101</dc:creator>
  <cp:lastModifiedBy>User</cp:lastModifiedBy>
  <cp:revision>40</cp:revision>
  <dcterms:created xsi:type="dcterms:W3CDTF">2013-04-22T13:30:55Z</dcterms:created>
  <dcterms:modified xsi:type="dcterms:W3CDTF">2014-09-28T11:47:38Z</dcterms:modified>
</cp:coreProperties>
</file>